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8" r:id="rId10"/>
    <p:sldId id="264" r:id="rId11"/>
    <p:sldId id="265" r:id="rId12"/>
    <p:sldId id="266" r:id="rId13"/>
    <p:sldId id="263" r:id="rId14"/>
    <p:sldId id="267" r:id="rId15"/>
    <p:sldId id="271" r:id="rId16"/>
    <p:sldId id="270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886557-669A-49E6-B24D-68AEFCD9BE61}" v="1094" dt="2020-09-22T23:45:23.9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92" y="6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el Avshalom" userId="ad20b999a1aae67d" providerId="LiveId" clId="{C2886557-669A-49E6-B24D-68AEFCD9BE61}"/>
    <pc:docChg chg="undo redo custSel mod addSld delSld modSld">
      <pc:chgData name="Ariel Avshalom" userId="ad20b999a1aae67d" providerId="LiveId" clId="{C2886557-669A-49E6-B24D-68AEFCD9BE61}" dt="2020-09-22T23:45:23.964" v="5397" actId="20577"/>
      <pc:docMkLst>
        <pc:docMk/>
      </pc:docMkLst>
      <pc:sldChg chg="addSp delSp modSp mod setBg">
        <pc:chgData name="Ariel Avshalom" userId="ad20b999a1aae67d" providerId="LiveId" clId="{C2886557-669A-49E6-B24D-68AEFCD9BE61}" dt="2020-09-08T00:47:40.969" v="307" actId="26606"/>
        <pc:sldMkLst>
          <pc:docMk/>
          <pc:sldMk cId="535395574" sldId="257"/>
        </pc:sldMkLst>
        <pc:spChg chg="mod">
          <ac:chgData name="Ariel Avshalom" userId="ad20b999a1aae67d" providerId="LiveId" clId="{C2886557-669A-49E6-B24D-68AEFCD9BE61}" dt="2020-09-08T00:47:40.969" v="307" actId="26606"/>
          <ac:spMkLst>
            <pc:docMk/>
            <pc:sldMk cId="535395574" sldId="257"/>
            <ac:spMk id="2" creationId="{97FE1E06-92EF-4335-834C-D27A313C7896}"/>
          </ac:spMkLst>
        </pc:spChg>
        <pc:spChg chg="del mod">
          <ac:chgData name="Ariel Avshalom" userId="ad20b999a1aae67d" providerId="LiveId" clId="{C2886557-669A-49E6-B24D-68AEFCD9BE61}" dt="2020-09-08T00:27:38.450" v="248" actId="26606"/>
          <ac:spMkLst>
            <pc:docMk/>
            <pc:sldMk cId="535395574" sldId="257"/>
            <ac:spMk id="3" creationId="{68FA86A3-211C-41AC-9594-9C78F2F514EE}"/>
          </ac:spMkLst>
        </pc:spChg>
        <pc:spChg chg="add del">
          <ac:chgData name="Ariel Avshalom" userId="ad20b999a1aae67d" providerId="LiveId" clId="{C2886557-669A-49E6-B24D-68AEFCD9BE61}" dt="2020-09-08T00:47:40.969" v="307" actId="26606"/>
          <ac:spMkLst>
            <pc:docMk/>
            <pc:sldMk cId="535395574" sldId="257"/>
            <ac:spMk id="9" creationId="{30BC9609-A8AF-411F-A9E0-C3B93C8945CA}"/>
          </ac:spMkLst>
        </pc:spChg>
        <pc:graphicFrameChg chg="add mod modGraphic">
          <ac:chgData name="Ariel Avshalom" userId="ad20b999a1aae67d" providerId="LiveId" clId="{C2886557-669A-49E6-B24D-68AEFCD9BE61}" dt="2020-09-08T00:47:40.969" v="307" actId="26606"/>
          <ac:graphicFrameMkLst>
            <pc:docMk/>
            <pc:sldMk cId="535395574" sldId="257"/>
            <ac:graphicFrameMk id="5" creationId="{42D426FB-EE14-49A8-B8C6-BB89E74C49C1}"/>
          </ac:graphicFrameMkLst>
        </pc:graphicFrameChg>
      </pc:sldChg>
      <pc:sldChg chg="addSp delSp modSp new mod setBg setClrOvrMap">
        <pc:chgData name="Ariel Avshalom" userId="ad20b999a1aae67d" providerId="LiveId" clId="{C2886557-669A-49E6-B24D-68AEFCD9BE61}" dt="2020-09-08T00:47:32.424" v="306" actId="26606"/>
        <pc:sldMkLst>
          <pc:docMk/>
          <pc:sldMk cId="432179167" sldId="258"/>
        </pc:sldMkLst>
        <pc:spChg chg="mod">
          <ac:chgData name="Ariel Avshalom" userId="ad20b999a1aae67d" providerId="LiveId" clId="{C2886557-669A-49E6-B24D-68AEFCD9BE61}" dt="2020-09-08T00:47:32.424" v="306" actId="26606"/>
          <ac:spMkLst>
            <pc:docMk/>
            <pc:sldMk cId="432179167" sldId="258"/>
            <ac:spMk id="2" creationId="{3C483247-3814-4FEA-B8AC-F606161D5A6D}"/>
          </ac:spMkLst>
        </pc:spChg>
        <pc:spChg chg="del">
          <ac:chgData name="Ariel Avshalom" userId="ad20b999a1aae67d" providerId="LiveId" clId="{C2886557-669A-49E6-B24D-68AEFCD9BE61}" dt="2020-09-08T00:47:32.424" v="306" actId="26606"/>
          <ac:spMkLst>
            <pc:docMk/>
            <pc:sldMk cId="432179167" sldId="258"/>
            <ac:spMk id="3" creationId="{260083F4-57CC-4557-90B7-E29F7932AE81}"/>
          </ac:spMkLst>
        </pc:spChg>
        <pc:spChg chg="add">
          <ac:chgData name="Ariel Avshalom" userId="ad20b999a1aae67d" providerId="LiveId" clId="{C2886557-669A-49E6-B24D-68AEFCD9BE61}" dt="2020-09-08T00:47:32.424" v="306" actId="26606"/>
          <ac:spMkLst>
            <pc:docMk/>
            <pc:sldMk cId="432179167" sldId="258"/>
            <ac:spMk id="12" creationId="{5ABA7F3F-D56F-4C06-84AC-03FC83B0642E}"/>
          </ac:spMkLst>
        </pc:spChg>
        <pc:grpChg chg="add">
          <ac:chgData name="Ariel Avshalom" userId="ad20b999a1aae67d" providerId="LiveId" clId="{C2886557-669A-49E6-B24D-68AEFCD9BE61}" dt="2020-09-08T00:47:32.424" v="306" actId="26606"/>
          <ac:grpSpMkLst>
            <pc:docMk/>
            <pc:sldMk cId="432179167" sldId="258"/>
            <ac:grpSpMk id="8" creationId="{8C89EA62-F38E-4285-A105-C5E1BD360093}"/>
          </ac:grpSpMkLst>
        </pc:grpChg>
        <pc:grpChg chg="add">
          <ac:chgData name="Ariel Avshalom" userId="ad20b999a1aae67d" providerId="LiveId" clId="{C2886557-669A-49E6-B24D-68AEFCD9BE61}" dt="2020-09-08T00:47:32.424" v="306" actId="26606"/>
          <ac:grpSpMkLst>
            <pc:docMk/>
            <pc:sldMk cId="432179167" sldId="258"/>
            <ac:grpSpMk id="14" creationId="{715374B5-D7C8-4AA9-BE65-DB7A0CA9B420}"/>
          </ac:grpSpMkLst>
        </pc:grpChg>
      </pc:sldChg>
      <pc:sldChg chg="addSp modSp new mod setBg modAnim setClrOvrMap">
        <pc:chgData name="Ariel Avshalom" userId="ad20b999a1aae67d" providerId="LiveId" clId="{C2886557-669A-49E6-B24D-68AEFCD9BE61}" dt="2020-09-08T21:04:38.853" v="933" actId="14100"/>
        <pc:sldMkLst>
          <pc:docMk/>
          <pc:sldMk cId="550780739" sldId="259"/>
        </pc:sldMkLst>
        <pc:spChg chg="mod">
          <ac:chgData name="Ariel Avshalom" userId="ad20b999a1aae67d" providerId="LiveId" clId="{C2886557-669A-49E6-B24D-68AEFCD9BE61}" dt="2020-09-08T02:00:56.150" v="581" actId="26606"/>
          <ac:spMkLst>
            <pc:docMk/>
            <pc:sldMk cId="550780739" sldId="259"/>
            <ac:spMk id="2" creationId="{A3539798-456F-4302-96E0-88BA974C80A3}"/>
          </ac:spMkLst>
        </pc:spChg>
        <pc:spChg chg="mod ord">
          <ac:chgData name="Ariel Avshalom" userId="ad20b999a1aae67d" providerId="LiveId" clId="{C2886557-669A-49E6-B24D-68AEFCD9BE61}" dt="2020-09-08T21:04:38.853" v="933" actId="14100"/>
          <ac:spMkLst>
            <pc:docMk/>
            <pc:sldMk cId="550780739" sldId="259"/>
            <ac:spMk id="3" creationId="{A3F373D7-A4A8-4042-B902-43ADBBF5838D}"/>
          </ac:spMkLst>
        </pc:spChg>
        <pc:spChg chg="add">
          <ac:chgData name="Ariel Avshalom" userId="ad20b999a1aae67d" providerId="LiveId" clId="{C2886557-669A-49E6-B24D-68AEFCD9BE61}" dt="2020-09-08T02:00:56.150" v="581" actId="26606"/>
          <ac:spMkLst>
            <pc:docMk/>
            <pc:sldMk cId="550780739" sldId="259"/>
            <ac:spMk id="73" creationId="{6EFADEDC-47BB-4F2C-AB69-715527B4D596}"/>
          </ac:spMkLst>
        </pc:spChg>
        <pc:spChg chg="add">
          <ac:chgData name="Ariel Avshalom" userId="ad20b999a1aae67d" providerId="LiveId" clId="{C2886557-669A-49E6-B24D-68AEFCD9BE61}" dt="2020-09-08T02:00:56.150" v="581" actId="26606"/>
          <ac:spMkLst>
            <pc:docMk/>
            <pc:sldMk cId="550780739" sldId="259"/>
            <ac:spMk id="75" creationId="{CC97F718-8333-4ACB-AEE4-87F88BE1D410}"/>
          </ac:spMkLst>
        </pc:spChg>
        <pc:picChg chg="add mod ord">
          <ac:chgData name="Ariel Avshalom" userId="ad20b999a1aae67d" providerId="LiveId" clId="{C2886557-669A-49E6-B24D-68AEFCD9BE61}" dt="2020-09-08T02:00:56.150" v="581" actId="26606"/>
          <ac:picMkLst>
            <pc:docMk/>
            <pc:sldMk cId="550780739" sldId="259"/>
            <ac:picMk id="1026" creationId="{405D17F3-6A1C-4FDA-B8D0-B05A2C89DE9E}"/>
          </ac:picMkLst>
        </pc:picChg>
        <pc:picChg chg="add mod">
          <ac:chgData name="Ariel Avshalom" userId="ad20b999a1aae67d" providerId="LiveId" clId="{C2886557-669A-49E6-B24D-68AEFCD9BE61}" dt="2020-09-08T02:00:56.150" v="581" actId="26606"/>
          <ac:picMkLst>
            <pc:docMk/>
            <pc:sldMk cId="550780739" sldId="259"/>
            <ac:picMk id="1028" creationId="{9BAE476A-5DB4-4754-B165-FE5003CF9568}"/>
          </ac:picMkLst>
        </pc:picChg>
      </pc:sldChg>
      <pc:sldChg chg="addSp delSp modSp new mod setBg modAnim setClrOvrMap">
        <pc:chgData name="Ariel Avshalom" userId="ad20b999a1aae67d" providerId="LiveId" clId="{C2886557-669A-49E6-B24D-68AEFCD9BE61}" dt="2020-09-08T21:13:05.487" v="1531"/>
        <pc:sldMkLst>
          <pc:docMk/>
          <pc:sldMk cId="563068265" sldId="260"/>
        </pc:sldMkLst>
        <pc:spChg chg="mod">
          <ac:chgData name="Ariel Avshalom" userId="ad20b999a1aae67d" providerId="LiveId" clId="{C2886557-669A-49E6-B24D-68AEFCD9BE61}" dt="2020-09-08T21:12:42.721" v="1528" actId="26606"/>
          <ac:spMkLst>
            <pc:docMk/>
            <pc:sldMk cId="563068265" sldId="260"/>
            <ac:spMk id="2" creationId="{31B85402-0767-4351-AE2F-A12ED2E25630}"/>
          </ac:spMkLst>
        </pc:spChg>
        <pc:spChg chg="mod ord">
          <ac:chgData name="Ariel Avshalom" userId="ad20b999a1aae67d" providerId="LiveId" clId="{C2886557-669A-49E6-B24D-68AEFCD9BE61}" dt="2020-09-08T21:12:42.721" v="1528" actId="26606"/>
          <ac:spMkLst>
            <pc:docMk/>
            <pc:sldMk cId="563068265" sldId="260"/>
            <ac:spMk id="3" creationId="{50CBDD20-B181-4443-8C91-2DE6DE0A4262}"/>
          </ac:spMkLst>
        </pc:spChg>
        <pc:spChg chg="add del">
          <ac:chgData name="Ariel Avshalom" userId="ad20b999a1aae67d" providerId="LiveId" clId="{C2886557-669A-49E6-B24D-68AEFCD9BE61}" dt="2020-09-08T21:12:34.102" v="1523" actId="26606"/>
          <ac:spMkLst>
            <pc:docMk/>
            <pc:sldMk cId="563068265" sldId="260"/>
            <ac:spMk id="71" creationId="{3CBA2BA5-DF4D-437C-9273-F945CF857D8B}"/>
          </ac:spMkLst>
        </pc:spChg>
        <pc:spChg chg="add del">
          <ac:chgData name="Ariel Avshalom" userId="ad20b999a1aae67d" providerId="LiveId" clId="{C2886557-669A-49E6-B24D-68AEFCD9BE61}" dt="2020-09-08T21:12:34.102" v="1523" actId="26606"/>
          <ac:spMkLst>
            <pc:docMk/>
            <pc:sldMk cId="563068265" sldId="260"/>
            <ac:spMk id="73" creationId="{7754EA86-2D7A-4D51-B5F6-DA6349D5F4DC}"/>
          </ac:spMkLst>
        </pc:spChg>
        <pc:spChg chg="add del">
          <ac:chgData name="Ariel Avshalom" userId="ad20b999a1aae67d" providerId="LiveId" clId="{C2886557-669A-49E6-B24D-68AEFCD9BE61}" dt="2020-09-08T21:12:38.154" v="1525" actId="26606"/>
          <ac:spMkLst>
            <pc:docMk/>
            <pc:sldMk cId="563068265" sldId="260"/>
            <ac:spMk id="1028" creationId="{F8B556C4-7E49-4C36-845D-FC58F507345E}"/>
          </ac:spMkLst>
        </pc:spChg>
        <pc:spChg chg="add del">
          <ac:chgData name="Ariel Avshalom" userId="ad20b999a1aae67d" providerId="LiveId" clId="{C2886557-669A-49E6-B24D-68AEFCD9BE61}" dt="2020-09-08T21:12:42.715" v="1527" actId="26606"/>
          <ac:spMkLst>
            <pc:docMk/>
            <pc:sldMk cId="563068265" sldId="260"/>
            <ac:spMk id="1030" creationId="{BEC9E7FA-3295-45ED-8253-D23F9E44E1DA}"/>
          </ac:spMkLst>
        </pc:spChg>
        <pc:spChg chg="add">
          <ac:chgData name="Ariel Avshalom" userId="ad20b999a1aae67d" providerId="LiveId" clId="{C2886557-669A-49E6-B24D-68AEFCD9BE61}" dt="2020-09-08T21:12:42.721" v="1528" actId="26606"/>
          <ac:spMkLst>
            <pc:docMk/>
            <pc:sldMk cId="563068265" sldId="260"/>
            <ac:spMk id="1032" creationId="{3CBA2BA5-DF4D-437C-9273-F945CF857D8B}"/>
          </ac:spMkLst>
        </pc:spChg>
        <pc:spChg chg="add">
          <ac:chgData name="Ariel Avshalom" userId="ad20b999a1aae67d" providerId="LiveId" clId="{C2886557-669A-49E6-B24D-68AEFCD9BE61}" dt="2020-09-08T21:12:42.721" v="1528" actId="26606"/>
          <ac:spMkLst>
            <pc:docMk/>
            <pc:sldMk cId="563068265" sldId="260"/>
            <ac:spMk id="1033" creationId="{7754EA86-2D7A-4D51-B5F6-DA6349D5F4DC}"/>
          </ac:spMkLst>
        </pc:spChg>
        <pc:picChg chg="add mod ord">
          <ac:chgData name="Ariel Avshalom" userId="ad20b999a1aae67d" providerId="LiveId" clId="{C2886557-669A-49E6-B24D-68AEFCD9BE61}" dt="2020-09-08T21:12:42.721" v="1528" actId="26606"/>
          <ac:picMkLst>
            <pc:docMk/>
            <pc:sldMk cId="563068265" sldId="260"/>
            <ac:picMk id="1026" creationId="{E11830F3-B600-473D-94A8-2743F2BBDAFB}"/>
          </ac:picMkLst>
        </pc:picChg>
      </pc:sldChg>
      <pc:sldChg chg="addSp delSp modSp new mod setBg modAnim setClrOvrMap">
        <pc:chgData name="Ariel Avshalom" userId="ad20b999a1aae67d" providerId="LiveId" clId="{C2886557-669A-49E6-B24D-68AEFCD9BE61}" dt="2020-09-08T21:32:06.909" v="1843"/>
        <pc:sldMkLst>
          <pc:docMk/>
          <pc:sldMk cId="2855066762" sldId="261"/>
        </pc:sldMkLst>
        <pc:spChg chg="mod">
          <ac:chgData name="Ariel Avshalom" userId="ad20b999a1aae67d" providerId="LiveId" clId="{C2886557-669A-49E6-B24D-68AEFCD9BE61}" dt="2020-09-08T21:31:44.558" v="1838" actId="26606"/>
          <ac:spMkLst>
            <pc:docMk/>
            <pc:sldMk cId="2855066762" sldId="261"/>
            <ac:spMk id="2" creationId="{A59626E3-F224-4543-A1CD-F54CE1F99D1B}"/>
          </ac:spMkLst>
        </pc:spChg>
        <pc:spChg chg="mod ord">
          <ac:chgData name="Ariel Avshalom" userId="ad20b999a1aae67d" providerId="LiveId" clId="{C2886557-669A-49E6-B24D-68AEFCD9BE61}" dt="2020-09-08T21:31:44.558" v="1838" actId="26606"/>
          <ac:spMkLst>
            <pc:docMk/>
            <pc:sldMk cId="2855066762" sldId="261"/>
            <ac:spMk id="3" creationId="{1028584F-5F2F-4C91-8F9C-0B80CBACBBC7}"/>
          </ac:spMkLst>
        </pc:spChg>
        <pc:spChg chg="add del">
          <ac:chgData name="Ariel Avshalom" userId="ad20b999a1aae67d" providerId="LiveId" clId="{C2886557-669A-49E6-B24D-68AEFCD9BE61}" dt="2020-09-08T21:31:39.910" v="1833" actId="26606"/>
          <ac:spMkLst>
            <pc:docMk/>
            <pc:sldMk cId="2855066762" sldId="261"/>
            <ac:spMk id="71" creationId="{BEC9E7FA-3295-45ED-8253-D23F9E44E1DA}"/>
          </ac:spMkLst>
        </pc:spChg>
        <pc:spChg chg="add del">
          <ac:chgData name="Ariel Avshalom" userId="ad20b999a1aae67d" providerId="LiveId" clId="{C2886557-669A-49E6-B24D-68AEFCD9BE61}" dt="2020-09-08T21:31:44.553" v="1837" actId="26606"/>
          <ac:spMkLst>
            <pc:docMk/>
            <pc:sldMk cId="2855066762" sldId="261"/>
            <ac:spMk id="73" creationId="{CC1026F7-DECB-49B4-A565-518BBA445471}"/>
          </ac:spMkLst>
        </pc:spChg>
        <pc:spChg chg="add del">
          <ac:chgData name="Ariel Avshalom" userId="ad20b999a1aae67d" providerId="LiveId" clId="{C2886557-669A-49E6-B24D-68AEFCD9BE61}" dt="2020-09-08T21:31:44.553" v="1837" actId="26606"/>
          <ac:spMkLst>
            <pc:docMk/>
            <pc:sldMk cId="2855066762" sldId="261"/>
            <ac:spMk id="2053" creationId="{1D868099-6145-4BC0-A5EA-74BEF1776BA9}"/>
          </ac:spMkLst>
        </pc:spChg>
        <pc:spChg chg="add">
          <ac:chgData name="Ariel Avshalom" userId="ad20b999a1aae67d" providerId="LiveId" clId="{C2886557-669A-49E6-B24D-68AEFCD9BE61}" dt="2020-09-08T21:31:44.558" v="1838" actId="26606"/>
          <ac:spMkLst>
            <pc:docMk/>
            <pc:sldMk cId="2855066762" sldId="261"/>
            <ac:spMk id="2055" creationId="{1D868099-6145-4BC0-A5EA-74BEF1776BA9}"/>
          </ac:spMkLst>
        </pc:spChg>
        <pc:spChg chg="add">
          <ac:chgData name="Ariel Avshalom" userId="ad20b999a1aae67d" providerId="LiveId" clId="{C2886557-669A-49E6-B24D-68AEFCD9BE61}" dt="2020-09-08T21:31:44.558" v="1838" actId="26606"/>
          <ac:spMkLst>
            <pc:docMk/>
            <pc:sldMk cId="2855066762" sldId="261"/>
            <ac:spMk id="2056" creationId="{CC1026F7-DECB-49B4-A565-518BBA445471}"/>
          </ac:spMkLst>
        </pc:spChg>
        <pc:picChg chg="add mod">
          <ac:chgData name="Ariel Avshalom" userId="ad20b999a1aae67d" providerId="LiveId" clId="{C2886557-669A-49E6-B24D-68AEFCD9BE61}" dt="2020-09-08T21:31:44.558" v="1838" actId="26606"/>
          <ac:picMkLst>
            <pc:docMk/>
            <pc:sldMk cId="2855066762" sldId="261"/>
            <ac:picMk id="2050" creationId="{331DADB8-56E9-41AE-9B99-A876CBA862D9}"/>
          </ac:picMkLst>
        </pc:picChg>
        <pc:picChg chg="add del">
          <ac:chgData name="Ariel Avshalom" userId="ad20b999a1aae67d" providerId="LiveId" clId="{C2886557-669A-49E6-B24D-68AEFCD9BE61}" dt="2020-09-08T21:31:32.561" v="1831"/>
          <ac:picMkLst>
            <pc:docMk/>
            <pc:sldMk cId="2855066762" sldId="261"/>
            <ac:picMk id="2052" creationId="{3ABF2DA6-55F2-4C67-A6EC-06BBD5E9D741}"/>
          </ac:picMkLst>
        </pc:picChg>
      </pc:sldChg>
      <pc:sldChg chg="addSp delSp modSp new mod setBg">
        <pc:chgData name="Ariel Avshalom" userId="ad20b999a1aae67d" providerId="LiveId" clId="{C2886557-669A-49E6-B24D-68AEFCD9BE61}" dt="2020-09-08T21:31:54.148" v="1841" actId="26606"/>
        <pc:sldMkLst>
          <pc:docMk/>
          <pc:sldMk cId="3066045674" sldId="262"/>
        </pc:sldMkLst>
        <pc:spChg chg="del">
          <ac:chgData name="Ariel Avshalom" userId="ad20b999a1aae67d" providerId="LiveId" clId="{C2886557-669A-49E6-B24D-68AEFCD9BE61}" dt="2020-09-08T21:31:54.148" v="1841" actId="26606"/>
          <ac:spMkLst>
            <pc:docMk/>
            <pc:sldMk cId="3066045674" sldId="262"/>
            <ac:spMk id="2" creationId="{7D9A7337-4213-4C8C-A453-C3A02FB48CB6}"/>
          </ac:spMkLst>
        </pc:spChg>
        <pc:spChg chg="del">
          <ac:chgData name="Ariel Avshalom" userId="ad20b999a1aae67d" providerId="LiveId" clId="{C2886557-669A-49E6-B24D-68AEFCD9BE61}" dt="2020-09-08T21:31:54.148" v="1841" actId="26606"/>
          <ac:spMkLst>
            <pc:docMk/>
            <pc:sldMk cId="3066045674" sldId="262"/>
            <ac:spMk id="3" creationId="{18374EE1-B42B-4D5E-AC41-C44B69FFAA49}"/>
          </ac:spMkLst>
        </pc:spChg>
        <pc:spChg chg="add">
          <ac:chgData name="Ariel Avshalom" userId="ad20b999a1aae67d" providerId="LiveId" clId="{C2886557-669A-49E6-B24D-68AEFCD9BE61}" dt="2020-09-08T21:31:54.148" v="1841" actId="26606"/>
          <ac:spMkLst>
            <pc:docMk/>
            <pc:sldMk cId="3066045674" sldId="262"/>
            <ac:spMk id="71" creationId="{AA6EC888-B85F-410F-B430-06583E94BEEC}"/>
          </ac:spMkLst>
        </pc:spChg>
        <pc:spChg chg="add">
          <ac:chgData name="Ariel Avshalom" userId="ad20b999a1aae67d" providerId="LiveId" clId="{C2886557-669A-49E6-B24D-68AEFCD9BE61}" dt="2020-09-08T21:31:54.148" v="1841" actId="26606"/>
          <ac:spMkLst>
            <pc:docMk/>
            <pc:sldMk cId="3066045674" sldId="262"/>
            <ac:spMk id="73" creationId="{9485DA84-CB73-4E5E-9864-2460CE28055D}"/>
          </ac:spMkLst>
        </pc:spChg>
        <pc:spChg chg="add">
          <ac:chgData name="Ariel Avshalom" userId="ad20b999a1aae67d" providerId="LiveId" clId="{C2886557-669A-49E6-B24D-68AEFCD9BE61}" dt="2020-09-08T21:31:54.148" v="1841" actId="26606"/>
          <ac:spMkLst>
            <pc:docMk/>
            <pc:sldMk cId="3066045674" sldId="262"/>
            <ac:spMk id="75" creationId="{7D49185E-361A-421B-8F2D-11C7FFC686F0}"/>
          </ac:spMkLst>
        </pc:spChg>
        <pc:spChg chg="add">
          <ac:chgData name="Ariel Avshalom" userId="ad20b999a1aae67d" providerId="LiveId" clId="{C2886557-669A-49E6-B24D-68AEFCD9BE61}" dt="2020-09-08T21:31:54.148" v="1841" actId="26606"/>
          <ac:spMkLst>
            <pc:docMk/>
            <pc:sldMk cId="3066045674" sldId="262"/>
            <ac:spMk id="77" creationId="{14B85BAA-C37F-44B4-B427-B4F10EBB4183}"/>
          </ac:spMkLst>
        </pc:spChg>
        <pc:spChg chg="add">
          <ac:chgData name="Ariel Avshalom" userId="ad20b999a1aae67d" providerId="LiveId" clId="{C2886557-669A-49E6-B24D-68AEFCD9BE61}" dt="2020-09-08T21:31:54.148" v="1841" actId="26606"/>
          <ac:spMkLst>
            <pc:docMk/>
            <pc:sldMk cId="3066045674" sldId="262"/>
            <ac:spMk id="79" creationId="{EDC4EE06-D7B4-4FAC-A561-38A1C380232A}"/>
          </ac:spMkLst>
        </pc:spChg>
        <pc:spChg chg="add">
          <ac:chgData name="Ariel Avshalom" userId="ad20b999a1aae67d" providerId="LiveId" clId="{C2886557-669A-49E6-B24D-68AEFCD9BE61}" dt="2020-09-08T21:31:54.148" v="1841" actId="26606"/>
          <ac:spMkLst>
            <pc:docMk/>
            <pc:sldMk cId="3066045674" sldId="262"/>
            <ac:spMk id="81" creationId="{9018D83B-903C-4782-B1BB-A45164A71F60}"/>
          </ac:spMkLst>
        </pc:spChg>
        <pc:spChg chg="add">
          <ac:chgData name="Ariel Avshalom" userId="ad20b999a1aae67d" providerId="LiveId" clId="{C2886557-669A-49E6-B24D-68AEFCD9BE61}" dt="2020-09-08T21:31:54.148" v="1841" actId="26606"/>
          <ac:spMkLst>
            <pc:docMk/>
            <pc:sldMk cId="3066045674" sldId="262"/>
            <ac:spMk id="83" creationId="{8785589A-A5AC-409A-B2A2-24D871B4CEF0}"/>
          </ac:spMkLst>
        </pc:spChg>
        <pc:picChg chg="add mod">
          <ac:chgData name="Ariel Avshalom" userId="ad20b999a1aae67d" providerId="LiveId" clId="{C2886557-669A-49E6-B24D-68AEFCD9BE61}" dt="2020-09-08T21:31:54.148" v="1841" actId="26606"/>
          <ac:picMkLst>
            <pc:docMk/>
            <pc:sldMk cId="3066045674" sldId="262"/>
            <ac:picMk id="3074" creationId="{52D86670-D97F-4308-899F-E3DF5F9E2F40}"/>
          </ac:picMkLst>
        </pc:picChg>
      </pc:sldChg>
      <pc:sldChg chg="addSp delSp modSp new mod setBg setClrOvrMap">
        <pc:chgData name="Ariel Avshalom" userId="ad20b999a1aae67d" providerId="LiveId" clId="{C2886557-669A-49E6-B24D-68AEFCD9BE61}" dt="2020-09-08T22:14:56.540" v="3843" actId="20577"/>
        <pc:sldMkLst>
          <pc:docMk/>
          <pc:sldMk cId="2905213417" sldId="263"/>
        </pc:sldMkLst>
        <pc:spChg chg="mod">
          <ac:chgData name="Ariel Avshalom" userId="ad20b999a1aae67d" providerId="LiveId" clId="{C2886557-669A-49E6-B24D-68AEFCD9BE61}" dt="2020-09-08T22:14:56.540" v="3843" actId="20577"/>
          <ac:spMkLst>
            <pc:docMk/>
            <pc:sldMk cId="2905213417" sldId="263"/>
            <ac:spMk id="2" creationId="{6EE88898-3D44-4A3C-AFBB-47F0B4A0A5DD}"/>
          </ac:spMkLst>
        </pc:spChg>
        <pc:spChg chg="del">
          <ac:chgData name="Ariel Avshalom" userId="ad20b999a1aae67d" providerId="LiveId" clId="{C2886557-669A-49E6-B24D-68AEFCD9BE61}" dt="2020-09-08T22:00:18.117" v="3603" actId="26606"/>
          <ac:spMkLst>
            <pc:docMk/>
            <pc:sldMk cId="2905213417" sldId="263"/>
            <ac:spMk id="3" creationId="{803DFBAE-8C93-439D-9A41-697A96F88A2F}"/>
          </ac:spMkLst>
        </pc:spChg>
        <pc:spChg chg="add">
          <ac:chgData name="Ariel Avshalom" userId="ad20b999a1aae67d" providerId="LiveId" clId="{C2886557-669A-49E6-B24D-68AEFCD9BE61}" dt="2020-09-08T22:00:18.117" v="3603" actId="26606"/>
          <ac:spMkLst>
            <pc:docMk/>
            <pc:sldMk cId="2905213417" sldId="263"/>
            <ac:spMk id="12" creationId="{5ABA7F3F-D56F-4C06-84AC-03FC83B0642E}"/>
          </ac:spMkLst>
        </pc:spChg>
        <pc:grpChg chg="add">
          <ac:chgData name="Ariel Avshalom" userId="ad20b999a1aae67d" providerId="LiveId" clId="{C2886557-669A-49E6-B24D-68AEFCD9BE61}" dt="2020-09-08T22:00:18.117" v="3603" actId="26606"/>
          <ac:grpSpMkLst>
            <pc:docMk/>
            <pc:sldMk cId="2905213417" sldId="263"/>
            <ac:grpSpMk id="8" creationId="{8C89EA62-F38E-4285-A105-C5E1BD360093}"/>
          </ac:grpSpMkLst>
        </pc:grpChg>
        <pc:grpChg chg="add">
          <ac:chgData name="Ariel Avshalom" userId="ad20b999a1aae67d" providerId="LiveId" clId="{C2886557-669A-49E6-B24D-68AEFCD9BE61}" dt="2020-09-08T22:00:18.117" v="3603" actId="26606"/>
          <ac:grpSpMkLst>
            <pc:docMk/>
            <pc:sldMk cId="2905213417" sldId="263"/>
            <ac:grpSpMk id="14" creationId="{715374B5-D7C8-4AA9-BE65-DB7A0CA9B420}"/>
          </ac:grpSpMkLst>
        </pc:grpChg>
      </pc:sldChg>
      <pc:sldChg chg="addSp delSp modSp new mod setBg modAnim">
        <pc:chgData name="Ariel Avshalom" userId="ad20b999a1aae67d" providerId="LiveId" clId="{C2886557-669A-49E6-B24D-68AEFCD9BE61}" dt="2020-09-08T22:06:16.106" v="3787" actId="313"/>
        <pc:sldMkLst>
          <pc:docMk/>
          <pc:sldMk cId="2604217267" sldId="264"/>
        </pc:sldMkLst>
        <pc:spChg chg="mod">
          <ac:chgData name="Ariel Avshalom" userId="ad20b999a1aae67d" providerId="LiveId" clId="{C2886557-669A-49E6-B24D-68AEFCD9BE61}" dt="2020-09-08T22:05:06.979" v="3649" actId="20577"/>
          <ac:spMkLst>
            <pc:docMk/>
            <pc:sldMk cId="2604217267" sldId="264"/>
            <ac:spMk id="2" creationId="{69674484-3E53-4877-B383-37B7784B0C14}"/>
          </ac:spMkLst>
        </pc:spChg>
        <pc:spChg chg="mod">
          <ac:chgData name="Ariel Avshalom" userId="ad20b999a1aae67d" providerId="LiveId" clId="{C2886557-669A-49E6-B24D-68AEFCD9BE61}" dt="2020-09-08T22:06:16.106" v="3787" actId="313"/>
          <ac:spMkLst>
            <pc:docMk/>
            <pc:sldMk cId="2604217267" sldId="264"/>
            <ac:spMk id="3" creationId="{BE17E740-78FA-4148-98F0-E1E73892BD3F}"/>
          </ac:spMkLst>
        </pc:spChg>
        <pc:spChg chg="add del">
          <ac:chgData name="Ariel Avshalom" userId="ad20b999a1aae67d" providerId="LiveId" clId="{C2886557-669A-49E6-B24D-68AEFCD9BE61}" dt="2020-09-08T21:43:30.267" v="2506" actId="26606"/>
          <ac:spMkLst>
            <pc:docMk/>
            <pc:sldMk cId="2604217267" sldId="264"/>
            <ac:spMk id="9" creationId="{961D8973-EAA9-459A-AF59-BBB4233D6C78}"/>
          </ac:spMkLst>
        </pc:spChg>
        <pc:spChg chg="add del">
          <ac:chgData name="Ariel Avshalom" userId="ad20b999a1aae67d" providerId="LiveId" clId="{C2886557-669A-49E6-B24D-68AEFCD9BE61}" dt="2020-09-08T21:43:30.267" v="2506" actId="26606"/>
          <ac:spMkLst>
            <pc:docMk/>
            <pc:sldMk cId="2604217267" sldId="264"/>
            <ac:spMk id="11" creationId="{FBEA8A33-C0D0-416D-8359-724B8828C7C3}"/>
          </ac:spMkLst>
        </pc:spChg>
        <pc:spChg chg="add del">
          <ac:chgData name="Ariel Avshalom" userId="ad20b999a1aae67d" providerId="LiveId" clId="{C2886557-669A-49E6-B24D-68AEFCD9BE61}" dt="2020-09-08T21:43:32.633" v="2508" actId="26606"/>
          <ac:spMkLst>
            <pc:docMk/>
            <pc:sldMk cId="2604217267" sldId="264"/>
            <ac:spMk id="13" creationId="{83B91B61-BFCA-4647-957E-A8269BE46F39}"/>
          </ac:spMkLst>
        </pc:spChg>
        <pc:spChg chg="add del">
          <ac:chgData name="Ariel Avshalom" userId="ad20b999a1aae67d" providerId="LiveId" clId="{C2886557-669A-49E6-B24D-68AEFCD9BE61}" dt="2020-09-08T21:43:32.633" v="2508" actId="26606"/>
          <ac:spMkLst>
            <pc:docMk/>
            <pc:sldMk cId="2604217267" sldId="264"/>
            <ac:spMk id="15" creationId="{92D1D7C6-1C89-420C-8D35-483654167118}"/>
          </ac:spMkLst>
        </pc:spChg>
        <pc:spChg chg="add">
          <ac:chgData name="Ariel Avshalom" userId="ad20b999a1aae67d" providerId="LiveId" clId="{C2886557-669A-49E6-B24D-68AEFCD9BE61}" dt="2020-09-08T21:43:32.655" v="2509" actId="26606"/>
          <ac:spMkLst>
            <pc:docMk/>
            <pc:sldMk cId="2604217267" sldId="264"/>
            <ac:spMk id="17" creationId="{961D8973-EAA9-459A-AF59-BBB4233D6C78}"/>
          </ac:spMkLst>
        </pc:spChg>
        <pc:spChg chg="add">
          <ac:chgData name="Ariel Avshalom" userId="ad20b999a1aae67d" providerId="LiveId" clId="{C2886557-669A-49E6-B24D-68AEFCD9BE61}" dt="2020-09-08T21:43:32.655" v="2509" actId="26606"/>
          <ac:spMkLst>
            <pc:docMk/>
            <pc:sldMk cId="2604217267" sldId="264"/>
            <ac:spMk id="18" creationId="{FBEA8A33-C0D0-416D-8359-724B8828C7C3}"/>
          </ac:spMkLst>
        </pc:spChg>
        <pc:picChg chg="add del">
          <ac:chgData name="Ariel Avshalom" userId="ad20b999a1aae67d" providerId="LiveId" clId="{C2886557-669A-49E6-B24D-68AEFCD9BE61}" dt="2020-09-08T21:43:30.267" v="2506" actId="26606"/>
          <ac:picMkLst>
            <pc:docMk/>
            <pc:sldMk cId="2604217267" sldId="264"/>
            <ac:picMk id="5" creationId="{E474A0BB-162E-45F6-9181-055D5BCD7991}"/>
          </ac:picMkLst>
        </pc:picChg>
        <pc:picChg chg="add del">
          <ac:chgData name="Ariel Avshalom" userId="ad20b999a1aae67d" providerId="LiveId" clId="{C2886557-669A-49E6-B24D-68AEFCD9BE61}" dt="2020-09-08T21:43:32.633" v="2508" actId="26606"/>
          <ac:picMkLst>
            <pc:docMk/>
            <pc:sldMk cId="2604217267" sldId="264"/>
            <ac:picMk id="14" creationId="{0960BBF7-003E-4F37-B02E-41FBC46B83E8}"/>
          </ac:picMkLst>
        </pc:picChg>
        <pc:picChg chg="add">
          <ac:chgData name="Ariel Avshalom" userId="ad20b999a1aae67d" providerId="LiveId" clId="{C2886557-669A-49E6-B24D-68AEFCD9BE61}" dt="2020-09-08T21:43:32.655" v="2509" actId="26606"/>
          <ac:picMkLst>
            <pc:docMk/>
            <pc:sldMk cId="2604217267" sldId="264"/>
            <ac:picMk id="19" creationId="{E474A0BB-162E-45F6-9181-055D5BCD7991}"/>
          </ac:picMkLst>
        </pc:picChg>
      </pc:sldChg>
      <pc:sldChg chg="addSp delSp modSp new mod setBg modAnim">
        <pc:chgData name="Ariel Avshalom" userId="ad20b999a1aae67d" providerId="LiveId" clId="{C2886557-669A-49E6-B24D-68AEFCD9BE61}" dt="2020-09-08T22:04:24.555" v="3615"/>
        <pc:sldMkLst>
          <pc:docMk/>
          <pc:sldMk cId="1588943854" sldId="265"/>
        </pc:sldMkLst>
        <pc:spChg chg="mod">
          <ac:chgData name="Ariel Avshalom" userId="ad20b999a1aae67d" providerId="LiveId" clId="{C2886557-669A-49E6-B24D-68AEFCD9BE61}" dt="2020-09-08T21:59:10.842" v="3584" actId="26606"/>
          <ac:spMkLst>
            <pc:docMk/>
            <pc:sldMk cId="1588943854" sldId="265"/>
            <ac:spMk id="2" creationId="{CC7876A8-3BD9-4CAF-B08A-55ED1064F5D5}"/>
          </ac:spMkLst>
        </pc:spChg>
        <pc:spChg chg="mod">
          <ac:chgData name="Ariel Avshalom" userId="ad20b999a1aae67d" providerId="LiveId" clId="{C2886557-669A-49E6-B24D-68AEFCD9BE61}" dt="2020-09-08T21:59:10.842" v="3584" actId="26606"/>
          <ac:spMkLst>
            <pc:docMk/>
            <pc:sldMk cId="1588943854" sldId="265"/>
            <ac:spMk id="3" creationId="{AAB7BEC3-0323-4971-83B5-1A896EF7FAFA}"/>
          </ac:spMkLst>
        </pc:spChg>
        <pc:spChg chg="add del">
          <ac:chgData name="Ariel Avshalom" userId="ad20b999a1aae67d" providerId="LiveId" clId="{C2886557-669A-49E6-B24D-68AEFCD9BE61}" dt="2020-09-08T21:59:10.834" v="3583" actId="26606"/>
          <ac:spMkLst>
            <pc:docMk/>
            <pc:sldMk cId="1588943854" sldId="265"/>
            <ac:spMk id="9" creationId="{961D8973-EAA9-459A-AF59-BBB4233D6C78}"/>
          </ac:spMkLst>
        </pc:spChg>
        <pc:spChg chg="add del">
          <ac:chgData name="Ariel Avshalom" userId="ad20b999a1aae67d" providerId="LiveId" clId="{C2886557-669A-49E6-B24D-68AEFCD9BE61}" dt="2020-09-08T21:59:10.834" v="3583" actId="26606"/>
          <ac:spMkLst>
            <pc:docMk/>
            <pc:sldMk cId="1588943854" sldId="265"/>
            <ac:spMk id="11" creationId="{FBEA8A33-C0D0-416D-8359-724B8828C7C3}"/>
          </ac:spMkLst>
        </pc:spChg>
        <pc:spChg chg="add">
          <ac:chgData name="Ariel Avshalom" userId="ad20b999a1aae67d" providerId="LiveId" clId="{C2886557-669A-49E6-B24D-68AEFCD9BE61}" dt="2020-09-08T21:59:10.842" v="3584" actId="26606"/>
          <ac:spMkLst>
            <pc:docMk/>
            <pc:sldMk cId="1588943854" sldId="265"/>
            <ac:spMk id="13" creationId="{83B91B61-BFCA-4647-957E-A8269BE46F39}"/>
          </ac:spMkLst>
        </pc:spChg>
        <pc:spChg chg="add">
          <ac:chgData name="Ariel Avshalom" userId="ad20b999a1aae67d" providerId="LiveId" clId="{C2886557-669A-49E6-B24D-68AEFCD9BE61}" dt="2020-09-08T21:59:10.842" v="3584" actId="26606"/>
          <ac:spMkLst>
            <pc:docMk/>
            <pc:sldMk cId="1588943854" sldId="265"/>
            <ac:spMk id="15" creationId="{92D1D7C6-1C89-420C-8D35-483654167118}"/>
          </ac:spMkLst>
        </pc:spChg>
        <pc:picChg chg="add del">
          <ac:chgData name="Ariel Avshalom" userId="ad20b999a1aae67d" providerId="LiveId" clId="{C2886557-669A-49E6-B24D-68AEFCD9BE61}" dt="2020-09-08T21:59:10.834" v="3583" actId="26606"/>
          <ac:picMkLst>
            <pc:docMk/>
            <pc:sldMk cId="1588943854" sldId="265"/>
            <ac:picMk id="5" creationId="{BA4877C8-E471-4F89-9077-C16AD0D593DA}"/>
          </ac:picMkLst>
        </pc:picChg>
        <pc:picChg chg="add">
          <ac:chgData name="Ariel Avshalom" userId="ad20b999a1aae67d" providerId="LiveId" clId="{C2886557-669A-49E6-B24D-68AEFCD9BE61}" dt="2020-09-08T21:59:10.842" v="3584" actId="26606"/>
          <ac:picMkLst>
            <pc:docMk/>
            <pc:sldMk cId="1588943854" sldId="265"/>
            <ac:picMk id="14" creationId="{F35F494B-7187-4C32-803A-67D5DC06E4A8}"/>
          </ac:picMkLst>
        </pc:picChg>
      </pc:sldChg>
      <pc:sldChg chg="addSp modSp new mod setBg setClrOvrMap">
        <pc:chgData name="Ariel Avshalom" userId="ad20b999a1aae67d" providerId="LiveId" clId="{C2886557-669A-49E6-B24D-68AEFCD9BE61}" dt="2020-09-08T21:59:31.824" v="3601" actId="20577"/>
        <pc:sldMkLst>
          <pc:docMk/>
          <pc:sldMk cId="1513065396" sldId="266"/>
        </pc:sldMkLst>
        <pc:spChg chg="mod">
          <ac:chgData name="Ariel Avshalom" userId="ad20b999a1aae67d" providerId="LiveId" clId="{C2886557-669A-49E6-B24D-68AEFCD9BE61}" dt="2020-09-08T21:59:19.605" v="3585" actId="26606"/>
          <ac:spMkLst>
            <pc:docMk/>
            <pc:sldMk cId="1513065396" sldId="266"/>
            <ac:spMk id="2" creationId="{336C718F-74BC-4167-B827-C29458524B13}"/>
          </ac:spMkLst>
        </pc:spChg>
        <pc:spChg chg="mod">
          <ac:chgData name="Ariel Avshalom" userId="ad20b999a1aae67d" providerId="LiveId" clId="{C2886557-669A-49E6-B24D-68AEFCD9BE61}" dt="2020-09-08T21:59:31.824" v="3601" actId="20577"/>
          <ac:spMkLst>
            <pc:docMk/>
            <pc:sldMk cId="1513065396" sldId="266"/>
            <ac:spMk id="3" creationId="{79D4ECC7-FF85-4AD2-B499-9E4AE4D44C51}"/>
          </ac:spMkLst>
        </pc:spChg>
        <pc:spChg chg="add">
          <ac:chgData name="Ariel Avshalom" userId="ad20b999a1aae67d" providerId="LiveId" clId="{C2886557-669A-49E6-B24D-68AEFCD9BE61}" dt="2020-09-08T21:59:19.605" v="3585" actId="26606"/>
          <ac:spMkLst>
            <pc:docMk/>
            <pc:sldMk cId="1513065396" sldId="266"/>
            <ac:spMk id="8" creationId="{C3638F2F-4688-4030-B1CC-802724443B77}"/>
          </ac:spMkLst>
        </pc:spChg>
        <pc:spChg chg="add">
          <ac:chgData name="Ariel Avshalom" userId="ad20b999a1aae67d" providerId="LiveId" clId="{C2886557-669A-49E6-B24D-68AEFCD9BE61}" dt="2020-09-08T21:59:19.605" v="3585" actId="26606"/>
          <ac:spMkLst>
            <pc:docMk/>
            <pc:sldMk cId="1513065396" sldId="266"/>
            <ac:spMk id="10" creationId="{48C811F0-0ED8-4A7B-BFDE-6433C690ED4F}"/>
          </ac:spMkLst>
        </pc:spChg>
        <pc:spChg chg="add">
          <ac:chgData name="Ariel Avshalom" userId="ad20b999a1aae67d" providerId="LiveId" clId="{C2886557-669A-49E6-B24D-68AEFCD9BE61}" dt="2020-09-08T21:59:19.605" v="3585" actId="26606"/>
          <ac:spMkLst>
            <pc:docMk/>
            <pc:sldMk cId="1513065396" sldId="266"/>
            <ac:spMk id="12" creationId="{AAC19CEE-435E-4643-849E-5194A57437C0}"/>
          </ac:spMkLst>
        </pc:spChg>
      </pc:sldChg>
      <pc:sldChg chg="addSp delSp modSp new mod setBg modAnim">
        <pc:chgData name="Ariel Avshalom" userId="ad20b999a1aae67d" providerId="LiveId" clId="{C2886557-669A-49E6-B24D-68AEFCD9BE61}" dt="2020-09-22T20:11:58.998" v="4775" actId="113"/>
        <pc:sldMkLst>
          <pc:docMk/>
          <pc:sldMk cId="1099873767" sldId="267"/>
        </pc:sldMkLst>
        <pc:spChg chg="add del mod">
          <ac:chgData name="Ariel Avshalom" userId="ad20b999a1aae67d" providerId="LiveId" clId="{C2886557-669A-49E6-B24D-68AEFCD9BE61}" dt="2020-09-08T23:50:19.220" v="4246" actId="26606"/>
          <ac:spMkLst>
            <pc:docMk/>
            <pc:sldMk cId="1099873767" sldId="267"/>
            <ac:spMk id="2" creationId="{A62780F9-2A03-4C67-985F-710539D1F793}"/>
          </ac:spMkLst>
        </pc:spChg>
        <pc:spChg chg="del mod">
          <ac:chgData name="Ariel Avshalom" userId="ad20b999a1aae67d" providerId="LiveId" clId="{C2886557-669A-49E6-B24D-68AEFCD9BE61}" dt="2020-09-08T23:50:19.220" v="4246" actId="26606"/>
          <ac:spMkLst>
            <pc:docMk/>
            <pc:sldMk cId="1099873767" sldId="267"/>
            <ac:spMk id="3" creationId="{BD5B264F-37EA-4CB0-B996-4A267BB3075B}"/>
          </ac:spMkLst>
        </pc:spChg>
        <pc:spChg chg="add del mod">
          <ac:chgData name="Ariel Avshalom" userId="ad20b999a1aae67d" providerId="LiveId" clId="{C2886557-669A-49E6-B24D-68AEFCD9BE61}" dt="2020-09-08T22:15:37.495" v="3887" actId="21"/>
          <ac:spMkLst>
            <pc:docMk/>
            <pc:sldMk cId="1099873767" sldId="267"/>
            <ac:spMk id="5" creationId="{51DF2D5F-4D26-499D-9837-2B33C548AD20}"/>
          </ac:spMkLst>
        </pc:spChg>
        <pc:spChg chg="add">
          <ac:chgData name="Ariel Avshalom" userId="ad20b999a1aae67d" providerId="LiveId" clId="{C2886557-669A-49E6-B24D-68AEFCD9BE61}" dt="2020-09-08T23:50:19.220" v="4246" actId="26606"/>
          <ac:spMkLst>
            <pc:docMk/>
            <pc:sldMk cId="1099873767" sldId="267"/>
            <ac:spMk id="9" creationId="{30BC9609-A8AF-411F-A9E0-C3B93C8945CA}"/>
          </ac:spMkLst>
        </pc:spChg>
        <pc:graphicFrameChg chg="add mod">
          <ac:chgData name="Ariel Avshalom" userId="ad20b999a1aae67d" providerId="LiveId" clId="{C2886557-669A-49E6-B24D-68AEFCD9BE61}" dt="2020-09-22T20:11:58.998" v="4775" actId="113"/>
          <ac:graphicFrameMkLst>
            <pc:docMk/>
            <pc:sldMk cId="1099873767" sldId="267"/>
            <ac:graphicFrameMk id="6" creationId="{46EFD93B-E98B-4256-8AEC-1BA54480650F}"/>
          </ac:graphicFrameMkLst>
        </pc:graphicFrameChg>
      </pc:sldChg>
      <pc:sldChg chg="addSp delSp modSp new mod setBg">
        <pc:chgData name="Ariel Avshalom" userId="ad20b999a1aae67d" providerId="LiveId" clId="{C2886557-669A-49E6-B24D-68AEFCD9BE61}" dt="2020-09-08T22:14:25.445" v="3834" actId="20577"/>
        <pc:sldMkLst>
          <pc:docMk/>
          <pc:sldMk cId="1859285086" sldId="268"/>
        </pc:sldMkLst>
        <pc:spChg chg="del">
          <ac:chgData name="Ariel Avshalom" userId="ad20b999a1aae67d" providerId="LiveId" clId="{C2886557-669A-49E6-B24D-68AEFCD9BE61}" dt="2020-09-08T22:13:54.138" v="3790" actId="26606"/>
          <ac:spMkLst>
            <pc:docMk/>
            <pc:sldMk cId="1859285086" sldId="268"/>
            <ac:spMk id="2" creationId="{A55455F6-26B5-4F45-BBBD-9807133D761E}"/>
          </ac:spMkLst>
        </pc:spChg>
        <pc:spChg chg="del">
          <ac:chgData name="Ariel Avshalom" userId="ad20b999a1aae67d" providerId="LiveId" clId="{C2886557-669A-49E6-B24D-68AEFCD9BE61}" dt="2020-09-08T22:13:51.327" v="3789"/>
          <ac:spMkLst>
            <pc:docMk/>
            <pc:sldMk cId="1859285086" sldId="268"/>
            <ac:spMk id="3" creationId="{509AFEB2-3271-4568-A8A4-1F2575FC1ECA}"/>
          </ac:spMkLst>
        </pc:spChg>
        <pc:spChg chg="add mod">
          <ac:chgData name="Ariel Avshalom" userId="ad20b999a1aae67d" providerId="LiveId" clId="{C2886557-669A-49E6-B24D-68AEFCD9BE61}" dt="2020-09-08T22:14:25.445" v="3834" actId="20577"/>
          <ac:spMkLst>
            <pc:docMk/>
            <pc:sldMk cId="1859285086" sldId="268"/>
            <ac:spMk id="5" creationId="{80C9070E-F876-46A8-BB07-16DBF457B885}"/>
          </ac:spMkLst>
        </pc:spChg>
        <pc:spChg chg="add">
          <ac:chgData name="Ariel Avshalom" userId="ad20b999a1aae67d" providerId="LiveId" clId="{C2886557-669A-49E6-B24D-68AEFCD9BE61}" dt="2020-09-08T22:13:54.138" v="3790" actId="26606"/>
          <ac:spMkLst>
            <pc:docMk/>
            <pc:sldMk cId="1859285086" sldId="268"/>
            <ac:spMk id="9" creationId="{AA6EC888-B85F-410F-B430-06583E94BEEC}"/>
          </ac:spMkLst>
        </pc:spChg>
        <pc:spChg chg="add">
          <ac:chgData name="Ariel Avshalom" userId="ad20b999a1aae67d" providerId="LiveId" clId="{C2886557-669A-49E6-B24D-68AEFCD9BE61}" dt="2020-09-08T22:13:54.138" v="3790" actId="26606"/>
          <ac:spMkLst>
            <pc:docMk/>
            <pc:sldMk cId="1859285086" sldId="268"/>
            <ac:spMk id="11" creationId="{D488911C-0EC7-40A9-9BCB-CA8A66E4623A}"/>
          </ac:spMkLst>
        </pc:spChg>
        <pc:spChg chg="add">
          <ac:chgData name="Ariel Avshalom" userId="ad20b999a1aae67d" providerId="LiveId" clId="{C2886557-669A-49E6-B24D-68AEFCD9BE61}" dt="2020-09-08T22:13:54.138" v="3790" actId="26606"/>
          <ac:spMkLst>
            <pc:docMk/>
            <pc:sldMk cId="1859285086" sldId="268"/>
            <ac:spMk id="17" creationId="{C8D89F71-9459-4318-ACAE-874616C3ADAD}"/>
          </ac:spMkLst>
        </pc:spChg>
        <pc:grpChg chg="add">
          <ac:chgData name="Ariel Avshalom" userId="ad20b999a1aae67d" providerId="LiveId" clId="{C2886557-669A-49E6-B24D-68AEFCD9BE61}" dt="2020-09-08T22:13:54.138" v="3790" actId="26606"/>
          <ac:grpSpMkLst>
            <pc:docMk/>
            <pc:sldMk cId="1859285086" sldId="268"/>
            <ac:grpSpMk id="13" creationId="{53023EA8-527A-4FA2-A71D-626F912756C6}"/>
          </ac:grpSpMkLst>
        </pc:grpChg>
        <pc:graphicFrameChg chg="add mod">
          <ac:chgData name="Ariel Avshalom" userId="ad20b999a1aae67d" providerId="LiveId" clId="{C2886557-669A-49E6-B24D-68AEFCD9BE61}" dt="2020-09-08T22:13:54.138" v="3790" actId="26606"/>
          <ac:graphicFrameMkLst>
            <pc:docMk/>
            <pc:sldMk cId="1859285086" sldId="268"/>
            <ac:graphicFrameMk id="4" creationId="{B3F5ECA7-6323-4A0F-BCC5-CC7A9B4E210A}"/>
          </ac:graphicFrameMkLst>
        </pc:graphicFrameChg>
      </pc:sldChg>
      <pc:sldChg chg="addSp delSp modSp new del mod delAnim modAnim">
        <pc:chgData name="Ariel Avshalom" userId="ad20b999a1aae67d" providerId="LiveId" clId="{C2886557-669A-49E6-B24D-68AEFCD9BE61}" dt="2020-09-08T23:56:37.212" v="4525" actId="2696"/>
        <pc:sldMkLst>
          <pc:docMk/>
          <pc:sldMk cId="3896341090" sldId="269"/>
        </pc:sldMkLst>
        <pc:spChg chg="mod">
          <ac:chgData name="Ariel Avshalom" userId="ad20b999a1aae67d" providerId="LiveId" clId="{C2886557-669A-49E6-B24D-68AEFCD9BE61}" dt="2020-09-08T22:16:38.049" v="3920" actId="108"/>
          <ac:spMkLst>
            <pc:docMk/>
            <pc:sldMk cId="3896341090" sldId="269"/>
            <ac:spMk id="2" creationId="{86924561-D53A-4365-96F8-E8F4F957DE2B}"/>
          </ac:spMkLst>
        </pc:spChg>
        <pc:spChg chg="del mod">
          <ac:chgData name="Ariel Avshalom" userId="ad20b999a1aae67d" providerId="LiveId" clId="{C2886557-669A-49E6-B24D-68AEFCD9BE61}" dt="2020-09-08T23:53:45.561" v="4447" actId="478"/>
          <ac:spMkLst>
            <pc:docMk/>
            <pc:sldMk cId="3896341090" sldId="269"/>
            <ac:spMk id="3" creationId="{7B18413B-F4C2-4A26-A6D2-E3021105B0CC}"/>
          </ac:spMkLst>
        </pc:spChg>
        <pc:graphicFrameChg chg="add del mod">
          <ac:chgData name="Ariel Avshalom" userId="ad20b999a1aae67d" providerId="LiveId" clId="{C2886557-669A-49E6-B24D-68AEFCD9BE61}" dt="2020-09-08T23:55:21.362" v="4493" actId="21"/>
          <ac:graphicFrameMkLst>
            <pc:docMk/>
            <pc:sldMk cId="3896341090" sldId="269"/>
            <ac:graphicFrameMk id="4" creationId="{71249A3C-A3BB-42DE-A864-4AC1623DAF44}"/>
          </ac:graphicFrameMkLst>
        </pc:graphicFrameChg>
        <pc:graphicFrameChg chg="add mod">
          <ac:chgData name="Ariel Avshalom" userId="ad20b999a1aae67d" providerId="LiveId" clId="{C2886557-669A-49E6-B24D-68AEFCD9BE61}" dt="2020-09-08T23:56:34.343" v="4524" actId="1076"/>
          <ac:graphicFrameMkLst>
            <pc:docMk/>
            <pc:sldMk cId="3896341090" sldId="269"/>
            <ac:graphicFrameMk id="5" creationId="{877D682E-0E42-4D5D-BEE2-CFE7A80D8C28}"/>
          </ac:graphicFrameMkLst>
        </pc:graphicFrameChg>
      </pc:sldChg>
      <pc:sldChg chg="addSp delSp modSp new mod setBg modAnim setClrOvrMap">
        <pc:chgData name="Ariel Avshalom" userId="ad20b999a1aae67d" providerId="LiveId" clId="{C2886557-669A-49E6-B24D-68AEFCD9BE61}" dt="2020-09-22T20:12:18.005" v="4779" actId="26606"/>
        <pc:sldMkLst>
          <pc:docMk/>
          <pc:sldMk cId="740355697" sldId="270"/>
        </pc:sldMkLst>
        <pc:spChg chg="mod">
          <ac:chgData name="Ariel Avshalom" userId="ad20b999a1aae67d" providerId="LiveId" clId="{C2886557-669A-49E6-B24D-68AEFCD9BE61}" dt="2020-09-22T20:12:18.005" v="4779" actId="26606"/>
          <ac:spMkLst>
            <pc:docMk/>
            <pc:sldMk cId="740355697" sldId="270"/>
            <ac:spMk id="2" creationId="{438F7828-0B6B-4BC2-A3D8-3979B2B0D6E6}"/>
          </ac:spMkLst>
        </pc:spChg>
        <pc:spChg chg="mod">
          <ac:chgData name="Ariel Avshalom" userId="ad20b999a1aae67d" providerId="LiveId" clId="{C2886557-669A-49E6-B24D-68AEFCD9BE61}" dt="2020-09-22T20:12:18.005" v="4779" actId="26606"/>
          <ac:spMkLst>
            <pc:docMk/>
            <pc:sldMk cId="740355697" sldId="270"/>
            <ac:spMk id="3" creationId="{1E02E660-926D-4E44-93B5-D060E333185F}"/>
          </ac:spMkLst>
        </pc:spChg>
        <pc:spChg chg="add">
          <ac:chgData name="Ariel Avshalom" userId="ad20b999a1aae67d" providerId="LiveId" clId="{C2886557-669A-49E6-B24D-68AEFCD9BE61}" dt="2020-09-22T20:12:18.005" v="4779" actId="26606"/>
          <ac:spMkLst>
            <pc:docMk/>
            <pc:sldMk cId="740355697" sldId="270"/>
            <ac:spMk id="5" creationId="{C3638F2F-4688-4030-B1CC-802724443B77}"/>
          </ac:spMkLst>
        </pc:spChg>
        <pc:spChg chg="add">
          <ac:chgData name="Ariel Avshalom" userId="ad20b999a1aae67d" providerId="LiveId" clId="{C2886557-669A-49E6-B24D-68AEFCD9BE61}" dt="2020-09-22T20:12:18.005" v="4779" actId="26606"/>
          <ac:spMkLst>
            <pc:docMk/>
            <pc:sldMk cId="740355697" sldId="270"/>
            <ac:spMk id="6" creationId="{48C811F0-0ED8-4A7B-BFDE-6433C690ED4F}"/>
          </ac:spMkLst>
        </pc:spChg>
        <pc:spChg chg="add">
          <ac:chgData name="Ariel Avshalom" userId="ad20b999a1aae67d" providerId="LiveId" clId="{C2886557-669A-49E6-B24D-68AEFCD9BE61}" dt="2020-09-22T20:12:18.005" v="4779" actId="26606"/>
          <ac:spMkLst>
            <pc:docMk/>
            <pc:sldMk cId="740355697" sldId="270"/>
            <ac:spMk id="7" creationId="{AAC19CEE-435E-4643-849E-5194A57437C0}"/>
          </ac:spMkLst>
        </pc:spChg>
        <pc:spChg chg="add del">
          <ac:chgData name="Ariel Avshalom" userId="ad20b999a1aae67d" providerId="LiveId" clId="{C2886557-669A-49E6-B24D-68AEFCD9BE61}" dt="2020-09-08T23:57:32.750" v="4584" actId="26606"/>
          <ac:spMkLst>
            <pc:docMk/>
            <pc:sldMk cId="740355697" sldId="270"/>
            <ac:spMk id="8" creationId="{A14902AA-4E7E-4D93-A756-AC2EF9AAF932}"/>
          </ac:spMkLst>
        </pc:spChg>
        <pc:spChg chg="add del">
          <ac:chgData name="Ariel Avshalom" userId="ad20b999a1aae67d" providerId="LiveId" clId="{C2886557-669A-49E6-B24D-68AEFCD9BE61}" dt="2020-09-08T23:57:32.750" v="4584" actId="26606"/>
          <ac:spMkLst>
            <pc:docMk/>
            <pc:sldMk cId="740355697" sldId="270"/>
            <ac:spMk id="10" creationId="{AE0AE5A0-0098-4DC4-82DC-CCE4071B655B}"/>
          </ac:spMkLst>
        </pc:spChg>
        <pc:spChg chg="add del">
          <ac:chgData name="Ariel Avshalom" userId="ad20b999a1aae67d" providerId="LiveId" clId="{C2886557-669A-49E6-B24D-68AEFCD9BE61}" dt="2020-09-08T23:57:32.750" v="4584" actId="26606"/>
          <ac:spMkLst>
            <pc:docMk/>
            <pc:sldMk cId="740355697" sldId="270"/>
            <ac:spMk id="12" creationId="{B6D28670-6E3D-4F4B-AD22-EFA33BF3CA29}"/>
          </ac:spMkLst>
        </pc:spChg>
        <pc:graphicFrameChg chg="add del modGraphic">
          <ac:chgData name="Ariel Avshalom" userId="ad20b999a1aae67d" providerId="LiveId" clId="{C2886557-669A-49E6-B24D-68AEFCD9BE61}" dt="2020-09-08T23:57:45.711" v="4586" actId="1032"/>
          <ac:graphicFrameMkLst>
            <pc:docMk/>
            <pc:sldMk cId="740355697" sldId="270"/>
            <ac:graphicFrameMk id="4" creationId="{9F6FB804-2728-4335-BC1D-32DF47987A13}"/>
          </ac:graphicFrameMkLst>
        </pc:graphicFrameChg>
      </pc:sldChg>
      <pc:sldChg chg="addSp delSp modSp add mod delAnim modAnim">
        <pc:chgData name="Ariel Avshalom" userId="ad20b999a1aae67d" providerId="LiveId" clId="{C2886557-669A-49E6-B24D-68AEFCD9BE61}" dt="2020-09-22T20:12:07.506" v="4777" actId="113"/>
        <pc:sldMkLst>
          <pc:docMk/>
          <pc:sldMk cId="3901395551" sldId="271"/>
        </pc:sldMkLst>
        <pc:spChg chg="mod">
          <ac:chgData name="Ariel Avshalom" userId="ad20b999a1aae67d" providerId="LiveId" clId="{C2886557-669A-49E6-B24D-68AEFCD9BE61}" dt="2020-09-08T23:56:13.879" v="4503"/>
          <ac:spMkLst>
            <pc:docMk/>
            <pc:sldMk cId="3901395551" sldId="271"/>
            <ac:spMk id="2" creationId="{A62780F9-2A03-4C67-985F-710539D1F793}"/>
          </ac:spMkLst>
        </pc:spChg>
        <pc:spChg chg="add del mod">
          <ac:chgData name="Ariel Avshalom" userId="ad20b999a1aae67d" providerId="LiveId" clId="{C2886557-669A-49E6-B24D-68AEFCD9BE61}" dt="2020-09-08T23:56:07.439" v="4502" actId="478"/>
          <ac:spMkLst>
            <pc:docMk/>
            <pc:sldMk cId="3901395551" sldId="271"/>
            <ac:spMk id="4" creationId="{10C72E4E-52DC-4E73-AD13-942233F0C492}"/>
          </ac:spMkLst>
        </pc:spChg>
        <pc:graphicFrameChg chg="del mod">
          <ac:chgData name="Ariel Avshalom" userId="ad20b999a1aae67d" providerId="LiveId" clId="{C2886557-669A-49E6-B24D-68AEFCD9BE61}" dt="2020-09-08T23:56:01.496" v="4499" actId="478"/>
          <ac:graphicFrameMkLst>
            <pc:docMk/>
            <pc:sldMk cId="3901395551" sldId="271"/>
            <ac:graphicFrameMk id="6" creationId="{46EFD93B-E98B-4256-8AEC-1BA54480650F}"/>
          </ac:graphicFrameMkLst>
        </pc:graphicFrameChg>
        <pc:graphicFrameChg chg="add mod">
          <ac:chgData name="Ariel Avshalom" userId="ad20b999a1aae67d" providerId="LiveId" clId="{C2886557-669A-49E6-B24D-68AEFCD9BE61}" dt="2020-09-22T20:12:07.506" v="4777" actId="113"/>
          <ac:graphicFrameMkLst>
            <pc:docMk/>
            <pc:sldMk cId="3901395551" sldId="271"/>
            <ac:graphicFrameMk id="7" creationId="{6E97CBE2-8926-4F0A-91ED-BFC484FD6DC2}"/>
          </ac:graphicFrameMkLst>
        </pc:graphicFrameChg>
      </pc:sldChg>
      <pc:sldChg chg="addSp modSp new mod setBg modAnim">
        <pc:chgData name="Ariel Avshalom" userId="ad20b999a1aae67d" providerId="LiveId" clId="{C2886557-669A-49E6-B24D-68AEFCD9BE61}" dt="2020-09-22T20:13:34.867" v="4894"/>
        <pc:sldMkLst>
          <pc:docMk/>
          <pc:sldMk cId="488008475" sldId="272"/>
        </pc:sldMkLst>
        <pc:spChg chg="mod">
          <ac:chgData name="Ariel Avshalom" userId="ad20b999a1aae67d" providerId="LiveId" clId="{C2886557-669A-49E6-B24D-68AEFCD9BE61}" dt="2020-09-08T23:58:45.526" v="4751" actId="26606"/>
          <ac:spMkLst>
            <pc:docMk/>
            <pc:sldMk cId="488008475" sldId="272"/>
            <ac:spMk id="2" creationId="{B54023E6-7DAF-4DE3-9964-93E706A8B7A3}"/>
          </ac:spMkLst>
        </pc:spChg>
        <pc:spChg chg="mod">
          <ac:chgData name="Ariel Avshalom" userId="ad20b999a1aae67d" providerId="LiveId" clId="{C2886557-669A-49E6-B24D-68AEFCD9BE61}" dt="2020-09-22T20:13:19.379" v="4893" actId="20577"/>
          <ac:spMkLst>
            <pc:docMk/>
            <pc:sldMk cId="488008475" sldId="272"/>
            <ac:spMk id="3" creationId="{3897E7AF-484E-4EA4-B6B4-049AEE83353B}"/>
          </ac:spMkLst>
        </pc:spChg>
        <pc:spChg chg="add">
          <ac:chgData name="Ariel Avshalom" userId="ad20b999a1aae67d" providerId="LiveId" clId="{C2886557-669A-49E6-B24D-68AEFCD9BE61}" dt="2020-09-08T23:58:45.526" v="4751" actId="26606"/>
          <ac:spMkLst>
            <pc:docMk/>
            <pc:sldMk cId="488008475" sldId="272"/>
            <ac:spMk id="8" creationId="{3362DFFC-4DCC-48EE-B781-94D04B95F1E8}"/>
          </ac:spMkLst>
        </pc:spChg>
        <pc:spChg chg="add">
          <ac:chgData name="Ariel Avshalom" userId="ad20b999a1aae67d" providerId="LiveId" clId="{C2886557-669A-49E6-B24D-68AEFCD9BE61}" dt="2020-09-08T23:58:45.526" v="4751" actId="26606"/>
          <ac:spMkLst>
            <pc:docMk/>
            <pc:sldMk cId="488008475" sldId="272"/>
            <ac:spMk id="10" creationId="{18B8B265-E68C-4B64-9238-781F0102C57B}"/>
          </ac:spMkLst>
        </pc:spChg>
      </pc:sldChg>
      <pc:sldChg chg="addSp delSp modSp new mod setBg">
        <pc:chgData name="Ariel Avshalom" userId="ad20b999a1aae67d" providerId="LiveId" clId="{C2886557-669A-49E6-B24D-68AEFCD9BE61}" dt="2020-09-22T20:10:05.657" v="4772" actId="26606"/>
        <pc:sldMkLst>
          <pc:docMk/>
          <pc:sldMk cId="3902261310" sldId="273"/>
        </pc:sldMkLst>
        <pc:spChg chg="mod">
          <ac:chgData name="Ariel Avshalom" userId="ad20b999a1aae67d" providerId="LiveId" clId="{C2886557-669A-49E6-B24D-68AEFCD9BE61}" dt="2020-09-22T20:10:05.657" v="4772" actId="26606"/>
          <ac:spMkLst>
            <pc:docMk/>
            <pc:sldMk cId="3902261310" sldId="273"/>
            <ac:spMk id="2" creationId="{929A76E5-E260-4409-83F9-B195E0A33E85}"/>
          </ac:spMkLst>
        </pc:spChg>
        <pc:spChg chg="del">
          <ac:chgData name="Ariel Avshalom" userId="ad20b999a1aae67d" providerId="LiveId" clId="{C2886557-669A-49E6-B24D-68AEFCD9BE61}" dt="2020-09-22T20:10:02.466" v="4771" actId="22"/>
          <ac:spMkLst>
            <pc:docMk/>
            <pc:sldMk cId="3902261310" sldId="273"/>
            <ac:spMk id="3" creationId="{F5864CB9-45BE-4ADF-BF48-07FA86FA49B7}"/>
          </ac:spMkLst>
        </pc:spChg>
        <pc:spChg chg="add">
          <ac:chgData name="Ariel Avshalom" userId="ad20b999a1aae67d" providerId="LiveId" clId="{C2886557-669A-49E6-B24D-68AEFCD9BE61}" dt="2020-09-22T20:10:05.657" v="4772" actId="26606"/>
          <ac:spMkLst>
            <pc:docMk/>
            <pc:sldMk cId="3902261310" sldId="273"/>
            <ac:spMk id="14" creationId="{5D213B41-AC9B-4E61-BEED-FF4C168A8942}"/>
          </ac:spMkLst>
        </pc:spChg>
        <pc:spChg chg="add">
          <ac:chgData name="Ariel Avshalom" userId="ad20b999a1aae67d" providerId="LiveId" clId="{C2886557-669A-49E6-B24D-68AEFCD9BE61}" dt="2020-09-22T20:10:05.657" v="4772" actId="26606"/>
          <ac:spMkLst>
            <pc:docMk/>
            <pc:sldMk cId="3902261310" sldId="273"/>
            <ac:spMk id="16" creationId="{D8BB75D5-93A7-4EC9-A2FB-DCBDE6DE3008}"/>
          </ac:spMkLst>
        </pc:spChg>
        <pc:spChg chg="add">
          <ac:chgData name="Ariel Avshalom" userId="ad20b999a1aae67d" providerId="LiveId" clId="{C2886557-669A-49E6-B24D-68AEFCD9BE61}" dt="2020-09-22T20:10:05.657" v="4772" actId="26606"/>
          <ac:spMkLst>
            <pc:docMk/>
            <pc:sldMk cId="3902261310" sldId="273"/>
            <ac:spMk id="18" creationId="{628FBD9F-3B86-4C98-8F77-383320737739}"/>
          </ac:spMkLst>
        </pc:spChg>
        <pc:grpChg chg="add">
          <ac:chgData name="Ariel Avshalom" userId="ad20b999a1aae67d" providerId="LiveId" clId="{C2886557-669A-49E6-B24D-68AEFCD9BE61}" dt="2020-09-22T20:10:05.657" v="4772" actId="26606"/>
          <ac:grpSpMkLst>
            <pc:docMk/>
            <pc:sldMk cId="3902261310" sldId="273"/>
            <ac:grpSpMk id="10" creationId="{449BC34D-9C23-4D6D-8213-1F471AF85B3F}"/>
          </ac:grpSpMkLst>
        </pc:grpChg>
        <pc:picChg chg="add mod ord">
          <ac:chgData name="Ariel Avshalom" userId="ad20b999a1aae67d" providerId="LiveId" clId="{C2886557-669A-49E6-B24D-68AEFCD9BE61}" dt="2020-09-22T20:10:05.657" v="4772" actId="26606"/>
          <ac:picMkLst>
            <pc:docMk/>
            <pc:sldMk cId="3902261310" sldId="273"/>
            <ac:picMk id="5" creationId="{07A7F70B-E8CA-4E4E-8F45-797AB8387F66}"/>
          </ac:picMkLst>
        </pc:picChg>
      </pc:sldChg>
      <pc:sldChg chg="addSp delSp modSp new mod modAnim">
        <pc:chgData name="Ariel Avshalom" userId="ad20b999a1aae67d" providerId="LiveId" clId="{C2886557-669A-49E6-B24D-68AEFCD9BE61}" dt="2020-09-22T23:45:23.964" v="5397" actId="20577"/>
        <pc:sldMkLst>
          <pc:docMk/>
          <pc:sldMk cId="3996825957" sldId="274"/>
        </pc:sldMkLst>
        <pc:spChg chg="mod">
          <ac:chgData name="Ariel Avshalom" userId="ad20b999a1aae67d" providerId="LiveId" clId="{C2886557-669A-49E6-B24D-68AEFCD9BE61}" dt="2020-09-22T20:14:20.852" v="4992" actId="20577"/>
          <ac:spMkLst>
            <pc:docMk/>
            <pc:sldMk cId="3996825957" sldId="274"/>
            <ac:spMk id="2" creationId="{D5407981-0B87-4C2C-A1E3-3B37C0B064E9}"/>
          </ac:spMkLst>
        </pc:spChg>
        <pc:spChg chg="add del">
          <ac:chgData name="Ariel Avshalom" userId="ad20b999a1aae67d" providerId="LiveId" clId="{C2886557-669A-49E6-B24D-68AEFCD9BE61}" dt="2020-09-22T20:18:19.781" v="5013" actId="3680"/>
          <ac:spMkLst>
            <pc:docMk/>
            <pc:sldMk cId="3996825957" sldId="274"/>
            <ac:spMk id="3" creationId="{A1A99BE2-0A94-4F9A-B50E-41616F846321}"/>
          </ac:spMkLst>
        </pc:spChg>
        <pc:spChg chg="add mod">
          <ac:chgData name="Ariel Avshalom" userId="ad20b999a1aae67d" providerId="LiveId" clId="{C2886557-669A-49E6-B24D-68AEFCD9BE61}" dt="2020-09-22T20:23:26.483" v="5376" actId="27636"/>
          <ac:spMkLst>
            <pc:docMk/>
            <pc:sldMk cId="3996825957" sldId="274"/>
            <ac:spMk id="6" creationId="{78FC5500-D342-468A-AEA7-1BA2E42D9765}"/>
          </ac:spMkLst>
        </pc:spChg>
        <pc:graphicFrameChg chg="add del mod ord modGraphic">
          <ac:chgData name="Ariel Avshalom" userId="ad20b999a1aae67d" providerId="LiveId" clId="{C2886557-669A-49E6-B24D-68AEFCD9BE61}" dt="2020-09-22T20:18:11.431" v="5012" actId="3680"/>
          <ac:graphicFrameMkLst>
            <pc:docMk/>
            <pc:sldMk cId="3996825957" sldId="274"/>
            <ac:graphicFrameMk id="4" creationId="{2FDE75F5-1C26-4717-A0AD-8C6EFA985A17}"/>
          </ac:graphicFrameMkLst>
        </pc:graphicFrameChg>
        <pc:graphicFrameChg chg="add mod ord modGraphic">
          <ac:chgData name="Ariel Avshalom" userId="ad20b999a1aae67d" providerId="LiveId" clId="{C2886557-669A-49E6-B24D-68AEFCD9BE61}" dt="2020-09-22T23:45:23.964" v="5397" actId="20577"/>
          <ac:graphicFrameMkLst>
            <pc:docMk/>
            <pc:sldMk cId="3996825957" sldId="274"/>
            <ac:graphicFrameMk id="5" creationId="{454718D9-1BEB-4106-ADDF-318C5B27B053}"/>
          </ac:graphicFrameMkLst>
        </pc:graphicFrameChg>
      </pc:sldChg>
      <pc:sldChg chg="addSp delSp modSp new mod setBg">
        <pc:chgData name="Ariel Avshalom" userId="ad20b999a1aae67d" providerId="LiveId" clId="{C2886557-669A-49E6-B24D-68AEFCD9BE61}" dt="2020-09-22T21:33:14.559" v="5380" actId="26606"/>
        <pc:sldMkLst>
          <pc:docMk/>
          <pc:sldMk cId="2556110245" sldId="275"/>
        </pc:sldMkLst>
        <pc:spChg chg="del">
          <ac:chgData name="Ariel Avshalom" userId="ad20b999a1aae67d" providerId="LiveId" clId="{C2886557-669A-49E6-B24D-68AEFCD9BE61}" dt="2020-09-22T21:33:14.559" v="5380" actId="26606"/>
          <ac:spMkLst>
            <pc:docMk/>
            <pc:sldMk cId="2556110245" sldId="275"/>
            <ac:spMk id="2" creationId="{0B7185DF-2223-472A-B164-88080E4DE02D}"/>
          </ac:spMkLst>
        </pc:spChg>
        <pc:spChg chg="del">
          <ac:chgData name="Ariel Avshalom" userId="ad20b999a1aae67d" providerId="LiveId" clId="{C2886557-669A-49E6-B24D-68AEFCD9BE61}" dt="2020-09-22T21:33:05.783" v="5379"/>
          <ac:spMkLst>
            <pc:docMk/>
            <pc:sldMk cId="2556110245" sldId="275"/>
            <ac:spMk id="3" creationId="{945D8C61-411F-40CB-B1B4-64C9A609826B}"/>
          </ac:spMkLst>
        </pc:spChg>
        <pc:spChg chg="add">
          <ac:chgData name="Ariel Avshalom" userId="ad20b999a1aae67d" providerId="LiveId" clId="{C2886557-669A-49E6-B24D-68AEFCD9BE61}" dt="2020-09-22T21:33:14.559" v="5380" actId="26606"/>
          <ac:spMkLst>
            <pc:docMk/>
            <pc:sldMk cId="2556110245" sldId="275"/>
            <ac:spMk id="71" creationId="{AA6EC888-B85F-410F-B430-06583E94BEEC}"/>
          </ac:spMkLst>
        </pc:spChg>
        <pc:spChg chg="add">
          <ac:chgData name="Ariel Avshalom" userId="ad20b999a1aae67d" providerId="LiveId" clId="{C2886557-669A-49E6-B24D-68AEFCD9BE61}" dt="2020-09-22T21:33:14.559" v="5380" actId="26606"/>
          <ac:spMkLst>
            <pc:docMk/>
            <pc:sldMk cId="2556110245" sldId="275"/>
            <ac:spMk id="73" creationId="{D488911C-0EC7-40A9-9BCB-CA8A66E4623A}"/>
          </ac:spMkLst>
        </pc:spChg>
        <pc:spChg chg="add">
          <ac:chgData name="Ariel Avshalom" userId="ad20b999a1aae67d" providerId="LiveId" clId="{C2886557-669A-49E6-B24D-68AEFCD9BE61}" dt="2020-09-22T21:33:14.559" v="5380" actId="26606"/>
          <ac:spMkLst>
            <pc:docMk/>
            <pc:sldMk cId="2556110245" sldId="275"/>
            <ac:spMk id="79" creationId="{C8D89F71-9459-4318-ACAE-874616C3ADAD}"/>
          </ac:spMkLst>
        </pc:spChg>
        <pc:grpChg chg="add">
          <ac:chgData name="Ariel Avshalom" userId="ad20b999a1aae67d" providerId="LiveId" clId="{C2886557-669A-49E6-B24D-68AEFCD9BE61}" dt="2020-09-22T21:33:14.559" v="5380" actId="26606"/>
          <ac:grpSpMkLst>
            <pc:docMk/>
            <pc:sldMk cId="2556110245" sldId="275"/>
            <ac:grpSpMk id="75" creationId="{53023EA8-527A-4FA2-A71D-626F912756C6}"/>
          </ac:grpSpMkLst>
        </pc:grpChg>
        <pc:picChg chg="add mod">
          <ac:chgData name="Ariel Avshalom" userId="ad20b999a1aae67d" providerId="LiveId" clId="{C2886557-669A-49E6-B24D-68AEFCD9BE61}" dt="2020-09-22T21:33:14.559" v="5380" actId="26606"/>
          <ac:picMkLst>
            <pc:docMk/>
            <pc:sldMk cId="2556110245" sldId="275"/>
            <ac:picMk id="1026" creationId="{9E95AB17-EF84-4B60-8E71-8DD2514F88B8}"/>
          </ac:picMkLst>
        </pc:picChg>
      </pc:sldChg>
      <pc:sldChg chg="modSp new del mod">
        <pc:chgData name="Ariel Avshalom" userId="ad20b999a1aae67d" providerId="LiveId" clId="{C2886557-669A-49E6-B24D-68AEFCD9BE61}" dt="2020-09-22T22:18:43.407" v="5393" actId="2696"/>
        <pc:sldMkLst>
          <pc:docMk/>
          <pc:sldMk cId="1406828670" sldId="276"/>
        </pc:sldMkLst>
        <pc:spChg chg="mod">
          <ac:chgData name="Ariel Avshalom" userId="ad20b999a1aae67d" providerId="LiveId" clId="{C2886557-669A-49E6-B24D-68AEFCD9BE61}" dt="2020-09-22T21:39:02.782" v="5392"/>
          <ac:spMkLst>
            <pc:docMk/>
            <pc:sldMk cId="1406828670" sldId="276"/>
            <ac:spMk id="3" creationId="{39D7F4E7-6E74-4D80-A0DE-D3416BDD654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A2F6F0-B128-4E73-8DB3-E75E526AEE1E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08DC7CD6-C2DF-4DD1-8097-834FF7995EE4}">
      <dgm:prSet/>
      <dgm:spPr/>
      <dgm:t>
        <a:bodyPr/>
        <a:lstStyle/>
        <a:p>
          <a:r>
            <a:rPr lang="en-US" baseline="0"/>
            <a:t>When analyzing algorithms, the general case is that the higher exponent variable matters more than all other terms</a:t>
          </a:r>
          <a:endParaRPr lang="en-US"/>
        </a:p>
      </dgm:t>
    </dgm:pt>
    <dgm:pt modelId="{6FA05287-B5A2-4254-9D12-54C6F87F4C61}" type="parTrans" cxnId="{EC8EB9FF-F233-434A-A9BC-7B8663C095E4}">
      <dgm:prSet/>
      <dgm:spPr/>
      <dgm:t>
        <a:bodyPr/>
        <a:lstStyle/>
        <a:p>
          <a:endParaRPr lang="en-US"/>
        </a:p>
      </dgm:t>
    </dgm:pt>
    <dgm:pt modelId="{7F759799-E008-4A6E-A59D-CF80FD7A4050}" type="sibTrans" cxnId="{EC8EB9FF-F233-434A-A9BC-7B8663C095E4}">
      <dgm:prSet/>
      <dgm:spPr/>
      <dgm:t>
        <a:bodyPr/>
        <a:lstStyle/>
        <a:p>
          <a:endParaRPr lang="en-US"/>
        </a:p>
      </dgm:t>
    </dgm:pt>
    <dgm:pt modelId="{12DE8C4E-FD9D-4A7E-ADEE-7E384C8BE6C8}">
      <dgm:prSet/>
      <dgm:spPr/>
      <dgm:t>
        <a:bodyPr/>
        <a:lstStyle/>
        <a:p>
          <a:r>
            <a:rPr lang="en-US" baseline="0"/>
            <a:t>Why do you think this is the case?</a:t>
          </a:r>
          <a:endParaRPr lang="en-US"/>
        </a:p>
      </dgm:t>
    </dgm:pt>
    <dgm:pt modelId="{11B01489-068B-48F0-8156-9169A256CD68}" type="parTrans" cxnId="{DB6D33F1-C606-4132-8C80-6ED6B0DEBC4A}">
      <dgm:prSet/>
      <dgm:spPr/>
      <dgm:t>
        <a:bodyPr/>
        <a:lstStyle/>
        <a:p>
          <a:endParaRPr lang="en-US"/>
        </a:p>
      </dgm:t>
    </dgm:pt>
    <dgm:pt modelId="{AB733D68-2556-4568-AA59-2CBE6B798212}" type="sibTrans" cxnId="{DB6D33F1-C606-4132-8C80-6ED6B0DEBC4A}">
      <dgm:prSet/>
      <dgm:spPr/>
      <dgm:t>
        <a:bodyPr/>
        <a:lstStyle/>
        <a:p>
          <a:endParaRPr lang="en-US"/>
        </a:p>
      </dgm:t>
    </dgm:pt>
    <dgm:pt modelId="{5C802163-3F8E-442A-8CC6-B4958D4EDBED}" type="pres">
      <dgm:prSet presAssocID="{08A2F6F0-B128-4E73-8DB3-E75E526AEE1E}" presName="linear" presStyleCnt="0">
        <dgm:presLayoutVars>
          <dgm:animLvl val="lvl"/>
          <dgm:resizeHandles val="exact"/>
        </dgm:presLayoutVars>
      </dgm:prSet>
      <dgm:spPr/>
    </dgm:pt>
    <dgm:pt modelId="{38B5A1C1-3751-4798-A4B4-08DB682514CF}" type="pres">
      <dgm:prSet presAssocID="{08DC7CD6-C2DF-4DD1-8097-834FF7995EE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777DAB0-B102-46C9-B52E-33CE13FD1223}" type="pres">
      <dgm:prSet presAssocID="{7F759799-E008-4A6E-A59D-CF80FD7A4050}" presName="spacer" presStyleCnt="0"/>
      <dgm:spPr/>
    </dgm:pt>
    <dgm:pt modelId="{362287D7-37BF-4F10-B91D-4EB05410669D}" type="pres">
      <dgm:prSet presAssocID="{12DE8C4E-FD9D-4A7E-ADEE-7E384C8BE6C8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84A5142-DC33-4C98-9E11-FE2AD42215AA}" type="presOf" srcId="{08DC7CD6-C2DF-4DD1-8097-834FF7995EE4}" destId="{38B5A1C1-3751-4798-A4B4-08DB682514CF}" srcOrd="0" destOrd="0" presId="urn:microsoft.com/office/officeart/2005/8/layout/vList2"/>
    <dgm:cxn modelId="{BFB362D6-56C5-48E5-BFDA-FF5C88FBA312}" type="presOf" srcId="{08A2F6F0-B128-4E73-8DB3-E75E526AEE1E}" destId="{5C802163-3F8E-442A-8CC6-B4958D4EDBED}" srcOrd="0" destOrd="0" presId="urn:microsoft.com/office/officeart/2005/8/layout/vList2"/>
    <dgm:cxn modelId="{DB6D33F1-C606-4132-8C80-6ED6B0DEBC4A}" srcId="{08A2F6F0-B128-4E73-8DB3-E75E526AEE1E}" destId="{12DE8C4E-FD9D-4A7E-ADEE-7E384C8BE6C8}" srcOrd="1" destOrd="0" parTransId="{11B01489-068B-48F0-8156-9169A256CD68}" sibTransId="{AB733D68-2556-4568-AA59-2CBE6B798212}"/>
    <dgm:cxn modelId="{80DA77F3-1071-4232-BE2E-0AE90C66C57F}" type="presOf" srcId="{12DE8C4E-FD9D-4A7E-ADEE-7E384C8BE6C8}" destId="{362287D7-37BF-4F10-B91D-4EB05410669D}" srcOrd="0" destOrd="0" presId="urn:microsoft.com/office/officeart/2005/8/layout/vList2"/>
    <dgm:cxn modelId="{EC8EB9FF-F233-434A-A9BC-7B8663C095E4}" srcId="{08A2F6F0-B128-4E73-8DB3-E75E526AEE1E}" destId="{08DC7CD6-C2DF-4DD1-8097-834FF7995EE4}" srcOrd="0" destOrd="0" parTransId="{6FA05287-B5A2-4254-9D12-54C6F87F4C61}" sibTransId="{7F759799-E008-4A6E-A59D-CF80FD7A4050}"/>
    <dgm:cxn modelId="{2A35FC05-14CD-4034-9363-012AEC5A05A0}" type="presParOf" srcId="{5C802163-3F8E-442A-8CC6-B4958D4EDBED}" destId="{38B5A1C1-3751-4798-A4B4-08DB682514CF}" srcOrd="0" destOrd="0" presId="urn:microsoft.com/office/officeart/2005/8/layout/vList2"/>
    <dgm:cxn modelId="{2B54ACB3-A78C-4AFC-87E6-7FC41BAFDB66}" type="presParOf" srcId="{5C802163-3F8E-442A-8CC6-B4958D4EDBED}" destId="{B777DAB0-B102-46C9-B52E-33CE13FD1223}" srcOrd="1" destOrd="0" presId="urn:microsoft.com/office/officeart/2005/8/layout/vList2"/>
    <dgm:cxn modelId="{5A59C05E-0698-4159-BDA3-E1BAD9B09EC0}" type="presParOf" srcId="{5C802163-3F8E-442A-8CC6-B4958D4EDBED}" destId="{362287D7-37BF-4F10-B91D-4EB05410669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9D82DB-F4B0-47E0-8AB4-A16351E7F576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02D0544-6350-4AFE-8795-FD8C623C1D00}">
      <dgm:prSet/>
      <dgm:spPr/>
      <dgm:t>
        <a:bodyPr/>
        <a:lstStyle/>
        <a:p>
          <a:r>
            <a:rPr lang="en-US" baseline="0" dirty="0"/>
            <a:t>Big O is written like so:</a:t>
          </a:r>
          <a:endParaRPr lang="en-US" dirty="0"/>
        </a:p>
      </dgm:t>
    </dgm:pt>
    <dgm:pt modelId="{7D19EE50-330C-4CC5-93F4-E33CF6873C30}" type="parTrans" cxnId="{4613A104-3276-44C7-A4FC-68FC5A3ACD08}">
      <dgm:prSet/>
      <dgm:spPr/>
      <dgm:t>
        <a:bodyPr/>
        <a:lstStyle/>
        <a:p>
          <a:endParaRPr lang="en-US"/>
        </a:p>
      </dgm:t>
    </dgm:pt>
    <dgm:pt modelId="{3ED25CF5-8930-4479-94FD-EC779CCCB0D0}" type="sibTrans" cxnId="{4613A104-3276-44C7-A4FC-68FC5A3ACD08}">
      <dgm:prSet/>
      <dgm:spPr/>
      <dgm:t>
        <a:bodyPr/>
        <a:lstStyle/>
        <a:p>
          <a:endParaRPr lang="en-US"/>
        </a:p>
      </dgm:t>
    </dgm:pt>
    <dgm:pt modelId="{74E69F48-9430-4A98-9550-09041B549F0A}">
      <dgm:prSet/>
      <dgm:spPr/>
      <dgm:t>
        <a:bodyPr/>
        <a:lstStyle/>
        <a:p>
          <a:r>
            <a:rPr lang="en-US" i="1" baseline="0" dirty="0"/>
            <a:t>F(n) = O(g(n)) if f(n) is </a:t>
          </a:r>
          <a:r>
            <a:rPr lang="en-US" b="1" i="1" baseline="0" dirty="0"/>
            <a:t>asymptotically</a:t>
          </a:r>
          <a:r>
            <a:rPr lang="en-US" i="1" baseline="0" dirty="0"/>
            <a:t> less than or equal to g(n)</a:t>
          </a:r>
        </a:p>
        <a:p>
          <a:r>
            <a:rPr lang="en-US" i="1" baseline="0" dirty="0"/>
            <a:t>It is the asymptotic upper bound</a:t>
          </a:r>
          <a:endParaRPr lang="en-US" dirty="0"/>
        </a:p>
      </dgm:t>
    </dgm:pt>
    <dgm:pt modelId="{3423E377-82ED-4DFE-8E62-C299B7256709}" type="parTrans" cxnId="{90420662-35E3-4B63-B3F4-89E8CAAC2800}">
      <dgm:prSet/>
      <dgm:spPr/>
      <dgm:t>
        <a:bodyPr/>
        <a:lstStyle/>
        <a:p>
          <a:endParaRPr lang="en-US"/>
        </a:p>
      </dgm:t>
    </dgm:pt>
    <dgm:pt modelId="{D19F3408-FA97-4347-9B17-F0880B29CF76}" type="sibTrans" cxnId="{90420662-35E3-4B63-B3F4-89E8CAAC2800}">
      <dgm:prSet/>
      <dgm:spPr/>
      <dgm:t>
        <a:bodyPr/>
        <a:lstStyle/>
        <a:p>
          <a:endParaRPr lang="en-US"/>
        </a:p>
      </dgm:t>
    </dgm:pt>
    <dgm:pt modelId="{94E3C583-2EA4-4B11-841E-8D20E8FF251C}">
      <dgm:prSet/>
      <dgm:spPr/>
      <dgm:t>
        <a:bodyPr/>
        <a:lstStyle/>
        <a:p>
          <a:r>
            <a:rPr lang="en-US" baseline="0"/>
            <a:t>Little o is written like so:</a:t>
          </a:r>
          <a:endParaRPr lang="en-US"/>
        </a:p>
      </dgm:t>
    </dgm:pt>
    <dgm:pt modelId="{8F86A8C8-862B-433A-A3DC-702339C1A78C}" type="parTrans" cxnId="{1CB96548-B7E0-43ED-A472-FBDF348B490C}">
      <dgm:prSet/>
      <dgm:spPr/>
      <dgm:t>
        <a:bodyPr/>
        <a:lstStyle/>
        <a:p>
          <a:endParaRPr lang="en-US"/>
        </a:p>
      </dgm:t>
    </dgm:pt>
    <dgm:pt modelId="{5DA72CF7-596F-4D02-B1F1-EE9CAEF719F0}" type="sibTrans" cxnId="{1CB96548-B7E0-43ED-A472-FBDF348B490C}">
      <dgm:prSet/>
      <dgm:spPr/>
      <dgm:t>
        <a:bodyPr/>
        <a:lstStyle/>
        <a:p>
          <a:endParaRPr lang="en-US"/>
        </a:p>
      </dgm:t>
    </dgm:pt>
    <dgm:pt modelId="{6AA2A4F3-6C38-4150-9044-9A381EDF360B}">
      <dgm:prSet/>
      <dgm:spPr/>
      <dgm:t>
        <a:bodyPr/>
        <a:lstStyle/>
        <a:p>
          <a:r>
            <a:rPr lang="en-US" i="1" baseline="0" dirty="0"/>
            <a:t>F(n) = o(g(n)) if f(n) is </a:t>
          </a:r>
          <a:r>
            <a:rPr lang="en-US" b="1" i="1" baseline="0" dirty="0"/>
            <a:t>asymptotically</a:t>
          </a:r>
          <a:r>
            <a:rPr lang="en-US" i="1" baseline="0" dirty="0"/>
            <a:t> strictly less than g(n)</a:t>
          </a:r>
        </a:p>
      </dgm:t>
    </dgm:pt>
    <dgm:pt modelId="{A26AB77A-7744-4BDE-8DA7-00D0AFCEC991}" type="parTrans" cxnId="{C1926B1A-586D-43CF-B794-ACEF38A95759}">
      <dgm:prSet/>
      <dgm:spPr/>
      <dgm:t>
        <a:bodyPr/>
        <a:lstStyle/>
        <a:p>
          <a:endParaRPr lang="en-US"/>
        </a:p>
      </dgm:t>
    </dgm:pt>
    <dgm:pt modelId="{F23C323F-5728-4910-9802-B3F358D123B0}" type="sibTrans" cxnId="{C1926B1A-586D-43CF-B794-ACEF38A95759}">
      <dgm:prSet/>
      <dgm:spPr/>
      <dgm:t>
        <a:bodyPr/>
        <a:lstStyle/>
        <a:p>
          <a:endParaRPr lang="en-US"/>
        </a:p>
      </dgm:t>
    </dgm:pt>
    <dgm:pt modelId="{0C62394E-4536-4247-AAA7-F95C217F8C76}">
      <dgm:prSet/>
      <dgm:spPr/>
      <dgm:t>
        <a:bodyPr/>
        <a:lstStyle/>
        <a:p>
          <a:r>
            <a:rPr lang="en-US" baseline="0"/>
            <a:t>We rarely ever use little o notation (but it can appear in exams and homework)</a:t>
          </a:r>
          <a:endParaRPr lang="en-US"/>
        </a:p>
      </dgm:t>
    </dgm:pt>
    <dgm:pt modelId="{BACF7A26-2059-4B78-85A0-C5C6F71B64F3}" type="parTrans" cxnId="{B098136D-F18F-4ECB-AAFB-1E831FB97727}">
      <dgm:prSet/>
      <dgm:spPr/>
      <dgm:t>
        <a:bodyPr/>
        <a:lstStyle/>
        <a:p>
          <a:endParaRPr lang="en-US"/>
        </a:p>
      </dgm:t>
    </dgm:pt>
    <dgm:pt modelId="{5773EA66-080C-437F-A50B-05549F7D72ED}" type="sibTrans" cxnId="{B098136D-F18F-4ECB-AAFB-1E831FB97727}">
      <dgm:prSet/>
      <dgm:spPr/>
      <dgm:t>
        <a:bodyPr/>
        <a:lstStyle/>
        <a:p>
          <a:endParaRPr lang="en-US"/>
        </a:p>
      </dgm:t>
    </dgm:pt>
    <dgm:pt modelId="{82FD4103-5FD9-45D4-9654-EA0CE7A00AB8}" type="pres">
      <dgm:prSet presAssocID="{7A9D82DB-F4B0-47E0-8AB4-A16351E7F576}" presName="Name0" presStyleCnt="0">
        <dgm:presLayoutVars>
          <dgm:dir/>
          <dgm:animLvl val="lvl"/>
          <dgm:resizeHandles val="exact"/>
        </dgm:presLayoutVars>
      </dgm:prSet>
      <dgm:spPr/>
    </dgm:pt>
    <dgm:pt modelId="{624F99AE-6BF2-4F23-B5C8-BD401A24BCFA}" type="pres">
      <dgm:prSet presAssocID="{0C62394E-4536-4247-AAA7-F95C217F8C76}" presName="boxAndChildren" presStyleCnt="0"/>
      <dgm:spPr/>
    </dgm:pt>
    <dgm:pt modelId="{75275802-7F0E-4F1C-8695-BDD0BB5D3201}" type="pres">
      <dgm:prSet presAssocID="{0C62394E-4536-4247-AAA7-F95C217F8C76}" presName="parentTextBox" presStyleLbl="node1" presStyleIdx="0" presStyleCnt="3"/>
      <dgm:spPr/>
    </dgm:pt>
    <dgm:pt modelId="{29F88EDD-EB00-4F6D-BC07-0C3268F1A811}" type="pres">
      <dgm:prSet presAssocID="{5DA72CF7-596F-4D02-B1F1-EE9CAEF719F0}" presName="sp" presStyleCnt="0"/>
      <dgm:spPr/>
    </dgm:pt>
    <dgm:pt modelId="{E7382A0E-6C7D-4F42-ADB5-4090ED969674}" type="pres">
      <dgm:prSet presAssocID="{94E3C583-2EA4-4B11-841E-8D20E8FF251C}" presName="arrowAndChildren" presStyleCnt="0"/>
      <dgm:spPr/>
    </dgm:pt>
    <dgm:pt modelId="{E5180F53-E74F-4B2A-AD89-28640458C197}" type="pres">
      <dgm:prSet presAssocID="{94E3C583-2EA4-4B11-841E-8D20E8FF251C}" presName="parentTextArrow" presStyleLbl="node1" presStyleIdx="0" presStyleCnt="3"/>
      <dgm:spPr/>
    </dgm:pt>
    <dgm:pt modelId="{D0699227-B0FB-4174-8634-FA1FF6ECB994}" type="pres">
      <dgm:prSet presAssocID="{94E3C583-2EA4-4B11-841E-8D20E8FF251C}" presName="arrow" presStyleLbl="node1" presStyleIdx="1" presStyleCnt="3"/>
      <dgm:spPr/>
    </dgm:pt>
    <dgm:pt modelId="{59127984-6CEF-464B-8365-8DDA17ED08AA}" type="pres">
      <dgm:prSet presAssocID="{94E3C583-2EA4-4B11-841E-8D20E8FF251C}" presName="descendantArrow" presStyleCnt="0"/>
      <dgm:spPr/>
    </dgm:pt>
    <dgm:pt modelId="{B578B069-05B2-43F8-87A4-713366416AD4}" type="pres">
      <dgm:prSet presAssocID="{6AA2A4F3-6C38-4150-9044-9A381EDF360B}" presName="childTextArrow" presStyleLbl="fgAccFollowNode1" presStyleIdx="0" presStyleCnt="2">
        <dgm:presLayoutVars>
          <dgm:bulletEnabled val="1"/>
        </dgm:presLayoutVars>
      </dgm:prSet>
      <dgm:spPr/>
    </dgm:pt>
    <dgm:pt modelId="{69E498E2-83A2-4FC2-81D5-5115918D321D}" type="pres">
      <dgm:prSet presAssocID="{3ED25CF5-8930-4479-94FD-EC779CCCB0D0}" presName="sp" presStyleCnt="0"/>
      <dgm:spPr/>
    </dgm:pt>
    <dgm:pt modelId="{6DBDFF01-4C96-4A96-9D1A-6B4F8B54772A}" type="pres">
      <dgm:prSet presAssocID="{A02D0544-6350-4AFE-8795-FD8C623C1D00}" presName="arrowAndChildren" presStyleCnt="0"/>
      <dgm:spPr/>
    </dgm:pt>
    <dgm:pt modelId="{097A08E8-24DA-4436-B74E-7BCB929A9292}" type="pres">
      <dgm:prSet presAssocID="{A02D0544-6350-4AFE-8795-FD8C623C1D00}" presName="parentTextArrow" presStyleLbl="node1" presStyleIdx="1" presStyleCnt="3"/>
      <dgm:spPr/>
    </dgm:pt>
    <dgm:pt modelId="{9D02B4B6-1787-4872-9C2F-8142F6C8D603}" type="pres">
      <dgm:prSet presAssocID="{A02D0544-6350-4AFE-8795-FD8C623C1D00}" presName="arrow" presStyleLbl="node1" presStyleIdx="2" presStyleCnt="3"/>
      <dgm:spPr/>
    </dgm:pt>
    <dgm:pt modelId="{72A4A8CC-C6FB-4935-9541-07E80C34649E}" type="pres">
      <dgm:prSet presAssocID="{A02D0544-6350-4AFE-8795-FD8C623C1D00}" presName="descendantArrow" presStyleCnt="0"/>
      <dgm:spPr/>
    </dgm:pt>
    <dgm:pt modelId="{400F1366-6D22-4ED9-8EDA-DBFE7D34CDE1}" type="pres">
      <dgm:prSet presAssocID="{74E69F48-9430-4A98-9550-09041B549F0A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4613A104-3276-44C7-A4FC-68FC5A3ACD08}" srcId="{7A9D82DB-F4B0-47E0-8AB4-A16351E7F576}" destId="{A02D0544-6350-4AFE-8795-FD8C623C1D00}" srcOrd="0" destOrd="0" parTransId="{7D19EE50-330C-4CC5-93F4-E33CF6873C30}" sibTransId="{3ED25CF5-8930-4479-94FD-EC779CCCB0D0}"/>
    <dgm:cxn modelId="{C1926B1A-586D-43CF-B794-ACEF38A95759}" srcId="{94E3C583-2EA4-4B11-841E-8D20E8FF251C}" destId="{6AA2A4F3-6C38-4150-9044-9A381EDF360B}" srcOrd="0" destOrd="0" parTransId="{A26AB77A-7744-4BDE-8DA7-00D0AFCEC991}" sibTransId="{F23C323F-5728-4910-9802-B3F358D123B0}"/>
    <dgm:cxn modelId="{F243AA3D-6F71-4EAB-8D53-36C5514E674B}" type="presOf" srcId="{A02D0544-6350-4AFE-8795-FD8C623C1D00}" destId="{9D02B4B6-1787-4872-9C2F-8142F6C8D603}" srcOrd="1" destOrd="0" presId="urn:microsoft.com/office/officeart/2005/8/layout/process4"/>
    <dgm:cxn modelId="{90420662-35E3-4B63-B3F4-89E8CAAC2800}" srcId="{A02D0544-6350-4AFE-8795-FD8C623C1D00}" destId="{74E69F48-9430-4A98-9550-09041B549F0A}" srcOrd="0" destOrd="0" parTransId="{3423E377-82ED-4DFE-8E62-C299B7256709}" sibTransId="{D19F3408-FA97-4347-9B17-F0880B29CF76}"/>
    <dgm:cxn modelId="{1CB96548-B7E0-43ED-A472-FBDF348B490C}" srcId="{7A9D82DB-F4B0-47E0-8AB4-A16351E7F576}" destId="{94E3C583-2EA4-4B11-841E-8D20E8FF251C}" srcOrd="1" destOrd="0" parTransId="{8F86A8C8-862B-433A-A3DC-702339C1A78C}" sibTransId="{5DA72CF7-596F-4D02-B1F1-EE9CAEF719F0}"/>
    <dgm:cxn modelId="{9735EB69-5D18-489E-AC3F-F42A6CCD4AC3}" type="presOf" srcId="{74E69F48-9430-4A98-9550-09041B549F0A}" destId="{400F1366-6D22-4ED9-8EDA-DBFE7D34CDE1}" srcOrd="0" destOrd="0" presId="urn:microsoft.com/office/officeart/2005/8/layout/process4"/>
    <dgm:cxn modelId="{B098136D-F18F-4ECB-AAFB-1E831FB97727}" srcId="{7A9D82DB-F4B0-47E0-8AB4-A16351E7F576}" destId="{0C62394E-4536-4247-AAA7-F95C217F8C76}" srcOrd="2" destOrd="0" parTransId="{BACF7A26-2059-4B78-85A0-C5C6F71B64F3}" sibTransId="{5773EA66-080C-437F-A50B-05549F7D72ED}"/>
    <dgm:cxn modelId="{2A13E371-4E28-42A3-BC45-3C5AFD8B313A}" type="presOf" srcId="{94E3C583-2EA4-4B11-841E-8D20E8FF251C}" destId="{D0699227-B0FB-4174-8634-FA1FF6ECB994}" srcOrd="1" destOrd="0" presId="urn:microsoft.com/office/officeart/2005/8/layout/process4"/>
    <dgm:cxn modelId="{F12C3983-3CB5-4F83-BE81-255785BFA08D}" type="presOf" srcId="{94E3C583-2EA4-4B11-841E-8D20E8FF251C}" destId="{E5180F53-E74F-4B2A-AD89-28640458C197}" srcOrd="0" destOrd="0" presId="urn:microsoft.com/office/officeart/2005/8/layout/process4"/>
    <dgm:cxn modelId="{B2590AC7-CF74-4C75-9DDF-9D06BADECC65}" type="presOf" srcId="{7A9D82DB-F4B0-47E0-8AB4-A16351E7F576}" destId="{82FD4103-5FD9-45D4-9654-EA0CE7A00AB8}" srcOrd="0" destOrd="0" presId="urn:microsoft.com/office/officeart/2005/8/layout/process4"/>
    <dgm:cxn modelId="{A7D9EADF-7342-4CAB-9AEB-031593588421}" type="presOf" srcId="{6AA2A4F3-6C38-4150-9044-9A381EDF360B}" destId="{B578B069-05B2-43F8-87A4-713366416AD4}" srcOrd="0" destOrd="0" presId="urn:microsoft.com/office/officeart/2005/8/layout/process4"/>
    <dgm:cxn modelId="{AD8147FE-2CBD-49F7-B279-66D55A0AEF4F}" type="presOf" srcId="{A02D0544-6350-4AFE-8795-FD8C623C1D00}" destId="{097A08E8-24DA-4436-B74E-7BCB929A9292}" srcOrd="0" destOrd="0" presId="urn:microsoft.com/office/officeart/2005/8/layout/process4"/>
    <dgm:cxn modelId="{69458DFF-9B14-4B6A-84F2-EDEC11FD8988}" type="presOf" srcId="{0C62394E-4536-4247-AAA7-F95C217F8C76}" destId="{75275802-7F0E-4F1C-8695-BDD0BB5D3201}" srcOrd="0" destOrd="0" presId="urn:microsoft.com/office/officeart/2005/8/layout/process4"/>
    <dgm:cxn modelId="{3C0A0265-0BA3-411A-BF84-4CE0581C9745}" type="presParOf" srcId="{82FD4103-5FD9-45D4-9654-EA0CE7A00AB8}" destId="{624F99AE-6BF2-4F23-B5C8-BD401A24BCFA}" srcOrd="0" destOrd="0" presId="urn:microsoft.com/office/officeart/2005/8/layout/process4"/>
    <dgm:cxn modelId="{9517ADAB-C60A-42C6-8877-468187F506C3}" type="presParOf" srcId="{624F99AE-6BF2-4F23-B5C8-BD401A24BCFA}" destId="{75275802-7F0E-4F1C-8695-BDD0BB5D3201}" srcOrd="0" destOrd="0" presId="urn:microsoft.com/office/officeart/2005/8/layout/process4"/>
    <dgm:cxn modelId="{E612A46C-3485-433D-BF2E-126F55937C86}" type="presParOf" srcId="{82FD4103-5FD9-45D4-9654-EA0CE7A00AB8}" destId="{29F88EDD-EB00-4F6D-BC07-0C3268F1A811}" srcOrd="1" destOrd="0" presId="urn:microsoft.com/office/officeart/2005/8/layout/process4"/>
    <dgm:cxn modelId="{DEBDCF9F-DE1B-46F9-9376-14A91FE05C15}" type="presParOf" srcId="{82FD4103-5FD9-45D4-9654-EA0CE7A00AB8}" destId="{E7382A0E-6C7D-4F42-ADB5-4090ED969674}" srcOrd="2" destOrd="0" presId="urn:microsoft.com/office/officeart/2005/8/layout/process4"/>
    <dgm:cxn modelId="{5B6607C4-DE2F-4095-8925-7D0D1D43599D}" type="presParOf" srcId="{E7382A0E-6C7D-4F42-ADB5-4090ED969674}" destId="{E5180F53-E74F-4B2A-AD89-28640458C197}" srcOrd="0" destOrd="0" presId="urn:microsoft.com/office/officeart/2005/8/layout/process4"/>
    <dgm:cxn modelId="{C5851D4F-A181-4975-960C-45BC6518ED23}" type="presParOf" srcId="{E7382A0E-6C7D-4F42-ADB5-4090ED969674}" destId="{D0699227-B0FB-4174-8634-FA1FF6ECB994}" srcOrd="1" destOrd="0" presId="urn:microsoft.com/office/officeart/2005/8/layout/process4"/>
    <dgm:cxn modelId="{AFA6763D-43B6-45CF-802C-B42816367E09}" type="presParOf" srcId="{E7382A0E-6C7D-4F42-ADB5-4090ED969674}" destId="{59127984-6CEF-464B-8365-8DDA17ED08AA}" srcOrd="2" destOrd="0" presId="urn:microsoft.com/office/officeart/2005/8/layout/process4"/>
    <dgm:cxn modelId="{305DC492-20AB-457E-841D-0634203D2CD8}" type="presParOf" srcId="{59127984-6CEF-464B-8365-8DDA17ED08AA}" destId="{B578B069-05B2-43F8-87A4-713366416AD4}" srcOrd="0" destOrd="0" presId="urn:microsoft.com/office/officeart/2005/8/layout/process4"/>
    <dgm:cxn modelId="{1F3557B2-AA51-4F6D-BBE0-83D29D741725}" type="presParOf" srcId="{82FD4103-5FD9-45D4-9654-EA0CE7A00AB8}" destId="{69E498E2-83A2-4FC2-81D5-5115918D321D}" srcOrd="3" destOrd="0" presId="urn:microsoft.com/office/officeart/2005/8/layout/process4"/>
    <dgm:cxn modelId="{9BF2A24A-4ED5-4407-9762-FFBDF4FFEB73}" type="presParOf" srcId="{82FD4103-5FD9-45D4-9654-EA0CE7A00AB8}" destId="{6DBDFF01-4C96-4A96-9D1A-6B4F8B54772A}" srcOrd="4" destOrd="0" presId="urn:microsoft.com/office/officeart/2005/8/layout/process4"/>
    <dgm:cxn modelId="{1C4FD190-613A-423B-80DA-6420EE8F010B}" type="presParOf" srcId="{6DBDFF01-4C96-4A96-9D1A-6B4F8B54772A}" destId="{097A08E8-24DA-4436-B74E-7BCB929A9292}" srcOrd="0" destOrd="0" presId="urn:microsoft.com/office/officeart/2005/8/layout/process4"/>
    <dgm:cxn modelId="{386AEF7C-B8D5-4272-8E09-78ED5F71E353}" type="presParOf" srcId="{6DBDFF01-4C96-4A96-9D1A-6B4F8B54772A}" destId="{9D02B4B6-1787-4872-9C2F-8142F6C8D603}" srcOrd="1" destOrd="0" presId="urn:microsoft.com/office/officeart/2005/8/layout/process4"/>
    <dgm:cxn modelId="{5F9B5D34-E86F-4FFB-AFEE-337098541C26}" type="presParOf" srcId="{6DBDFF01-4C96-4A96-9D1A-6B4F8B54772A}" destId="{72A4A8CC-C6FB-4935-9541-07E80C34649E}" srcOrd="2" destOrd="0" presId="urn:microsoft.com/office/officeart/2005/8/layout/process4"/>
    <dgm:cxn modelId="{612C254E-3ECF-4B8B-A412-C356E2A588A6}" type="presParOf" srcId="{72A4A8CC-C6FB-4935-9541-07E80C34649E}" destId="{400F1366-6D22-4ED9-8EDA-DBFE7D34CDE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9D82DB-F4B0-47E0-8AB4-A16351E7F576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02D0544-6350-4AFE-8795-FD8C623C1D00}">
      <dgm:prSet/>
      <dgm:spPr/>
      <dgm:t>
        <a:bodyPr/>
        <a:lstStyle/>
        <a:p>
          <a:r>
            <a:rPr lang="en-US" baseline="0" dirty="0"/>
            <a:t>Big </a:t>
          </a:r>
          <a:r>
            <a:rPr lang="en-US" dirty="0"/>
            <a:t>Ω</a:t>
          </a:r>
          <a:r>
            <a:rPr lang="en-US" baseline="0" dirty="0"/>
            <a:t> is written like so:</a:t>
          </a:r>
          <a:endParaRPr lang="en-US" dirty="0"/>
        </a:p>
      </dgm:t>
    </dgm:pt>
    <dgm:pt modelId="{7D19EE50-330C-4CC5-93F4-E33CF6873C30}" type="parTrans" cxnId="{4613A104-3276-44C7-A4FC-68FC5A3ACD08}">
      <dgm:prSet/>
      <dgm:spPr/>
      <dgm:t>
        <a:bodyPr/>
        <a:lstStyle/>
        <a:p>
          <a:endParaRPr lang="en-US"/>
        </a:p>
      </dgm:t>
    </dgm:pt>
    <dgm:pt modelId="{3ED25CF5-8930-4479-94FD-EC779CCCB0D0}" type="sibTrans" cxnId="{4613A104-3276-44C7-A4FC-68FC5A3ACD08}">
      <dgm:prSet/>
      <dgm:spPr/>
      <dgm:t>
        <a:bodyPr/>
        <a:lstStyle/>
        <a:p>
          <a:endParaRPr lang="en-US"/>
        </a:p>
      </dgm:t>
    </dgm:pt>
    <dgm:pt modelId="{74E69F48-9430-4A98-9550-09041B549F0A}">
      <dgm:prSet/>
      <dgm:spPr/>
      <dgm:t>
        <a:bodyPr/>
        <a:lstStyle/>
        <a:p>
          <a:r>
            <a:rPr lang="en-US" i="1" baseline="0" dirty="0"/>
            <a:t>F(n) = </a:t>
          </a:r>
          <a:r>
            <a:rPr lang="en-US" dirty="0"/>
            <a:t>Ω </a:t>
          </a:r>
          <a:r>
            <a:rPr lang="en-US" i="1" baseline="0" dirty="0"/>
            <a:t>(g(n)) if f(n) is </a:t>
          </a:r>
          <a:r>
            <a:rPr lang="en-US" b="1" i="1" baseline="0" dirty="0"/>
            <a:t>asymptotically</a:t>
          </a:r>
          <a:r>
            <a:rPr lang="en-US" i="1" baseline="0" dirty="0"/>
            <a:t> greater than or equal to g(n)</a:t>
          </a:r>
        </a:p>
        <a:p>
          <a:r>
            <a:rPr lang="en-US" i="1" baseline="0" dirty="0"/>
            <a:t>It is the asymptotic upper bound</a:t>
          </a:r>
          <a:endParaRPr lang="en-US" dirty="0"/>
        </a:p>
      </dgm:t>
    </dgm:pt>
    <dgm:pt modelId="{3423E377-82ED-4DFE-8E62-C299B7256709}" type="parTrans" cxnId="{90420662-35E3-4B63-B3F4-89E8CAAC2800}">
      <dgm:prSet/>
      <dgm:spPr/>
      <dgm:t>
        <a:bodyPr/>
        <a:lstStyle/>
        <a:p>
          <a:endParaRPr lang="en-US"/>
        </a:p>
      </dgm:t>
    </dgm:pt>
    <dgm:pt modelId="{D19F3408-FA97-4347-9B17-F0880B29CF76}" type="sibTrans" cxnId="{90420662-35E3-4B63-B3F4-89E8CAAC2800}">
      <dgm:prSet/>
      <dgm:spPr/>
      <dgm:t>
        <a:bodyPr/>
        <a:lstStyle/>
        <a:p>
          <a:endParaRPr lang="en-US"/>
        </a:p>
      </dgm:t>
    </dgm:pt>
    <dgm:pt modelId="{94E3C583-2EA4-4B11-841E-8D20E8FF251C}">
      <dgm:prSet/>
      <dgm:spPr/>
      <dgm:t>
        <a:bodyPr/>
        <a:lstStyle/>
        <a:p>
          <a:r>
            <a:rPr lang="en-US" baseline="0" dirty="0"/>
            <a:t>Little </a:t>
          </a:r>
          <a:r>
            <a:rPr lang="en-US" dirty="0"/>
            <a:t>ω</a:t>
          </a:r>
          <a:r>
            <a:rPr lang="en-US" baseline="0" dirty="0"/>
            <a:t> is written like so:</a:t>
          </a:r>
          <a:endParaRPr lang="en-US" dirty="0"/>
        </a:p>
      </dgm:t>
    </dgm:pt>
    <dgm:pt modelId="{8F86A8C8-862B-433A-A3DC-702339C1A78C}" type="parTrans" cxnId="{1CB96548-B7E0-43ED-A472-FBDF348B490C}">
      <dgm:prSet/>
      <dgm:spPr/>
      <dgm:t>
        <a:bodyPr/>
        <a:lstStyle/>
        <a:p>
          <a:endParaRPr lang="en-US"/>
        </a:p>
      </dgm:t>
    </dgm:pt>
    <dgm:pt modelId="{5DA72CF7-596F-4D02-B1F1-EE9CAEF719F0}" type="sibTrans" cxnId="{1CB96548-B7E0-43ED-A472-FBDF348B490C}">
      <dgm:prSet/>
      <dgm:spPr/>
      <dgm:t>
        <a:bodyPr/>
        <a:lstStyle/>
        <a:p>
          <a:endParaRPr lang="en-US"/>
        </a:p>
      </dgm:t>
    </dgm:pt>
    <dgm:pt modelId="{6AA2A4F3-6C38-4150-9044-9A381EDF360B}">
      <dgm:prSet/>
      <dgm:spPr/>
      <dgm:t>
        <a:bodyPr/>
        <a:lstStyle/>
        <a:p>
          <a:r>
            <a:rPr lang="en-US" i="1" baseline="0" dirty="0"/>
            <a:t>F(n) = </a:t>
          </a:r>
          <a:r>
            <a:rPr lang="en-US" dirty="0"/>
            <a:t>ω</a:t>
          </a:r>
          <a:r>
            <a:rPr lang="en-US" i="1" baseline="0" dirty="0"/>
            <a:t>(g(n)) if f(n) is </a:t>
          </a:r>
          <a:r>
            <a:rPr lang="en-US" b="1" i="1" baseline="0" dirty="0"/>
            <a:t>asymptotically</a:t>
          </a:r>
          <a:r>
            <a:rPr lang="en-US" i="1" baseline="0" dirty="0"/>
            <a:t> strictly greater than g(n)</a:t>
          </a:r>
        </a:p>
      </dgm:t>
    </dgm:pt>
    <dgm:pt modelId="{A26AB77A-7744-4BDE-8DA7-00D0AFCEC991}" type="parTrans" cxnId="{C1926B1A-586D-43CF-B794-ACEF38A95759}">
      <dgm:prSet/>
      <dgm:spPr/>
      <dgm:t>
        <a:bodyPr/>
        <a:lstStyle/>
        <a:p>
          <a:endParaRPr lang="en-US"/>
        </a:p>
      </dgm:t>
    </dgm:pt>
    <dgm:pt modelId="{F23C323F-5728-4910-9802-B3F358D123B0}" type="sibTrans" cxnId="{C1926B1A-586D-43CF-B794-ACEF38A95759}">
      <dgm:prSet/>
      <dgm:spPr/>
      <dgm:t>
        <a:bodyPr/>
        <a:lstStyle/>
        <a:p>
          <a:endParaRPr lang="en-US"/>
        </a:p>
      </dgm:t>
    </dgm:pt>
    <dgm:pt modelId="{0C62394E-4536-4247-AAA7-F95C217F8C76}">
      <dgm:prSet/>
      <dgm:spPr/>
      <dgm:t>
        <a:bodyPr/>
        <a:lstStyle/>
        <a:p>
          <a:r>
            <a:rPr lang="en-US" baseline="0" dirty="0"/>
            <a:t>We rarely ever use little </a:t>
          </a:r>
          <a:r>
            <a:rPr lang="en-US" dirty="0"/>
            <a:t>ω</a:t>
          </a:r>
          <a:r>
            <a:rPr lang="en-US" baseline="0" dirty="0"/>
            <a:t> notation (but it can appear in exams and homework)</a:t>
          </a:r>
          <a:endParaRPr lang="en-US" dirty="0"/>
        </a:p>
      </dgm:t>
    </dgm:pt>
    <dgm:pt modelId="{BACF7A26-2059-4B78-85A0-C5C6F71B64F3}" type="parTrans" cxnId="{B098136D-F18F-4ECB-AAFB-1E831FB97727}">
      <dgm:prSet/>
      <dgm:spPr/>
      <dgm:t>
        <a:bodyPr/>
        <a:lstStyle/>
        <a:p>
          <a:endParaRPr lang="en-US"/>
        </a:p>
      </dgm:t>
    </dgm:pt>
    <dgm:pt modelId="{5773EA66-080C-437F-A50B-05549F7D72ED}" type="sibTrans" cxnId="{B098136D-F18F-4ECB-AAFB-1E831FB97727}">
      <dgm:prSet/>
      <dgm:spPr/>
      <dgm:t>
        <a:bodyPr/>
        <a:lstStyle/>
        <a:p>
          <a:endParaRPr lang="en-US"/>
        </a:p>
      </dgm:t>
    </dgm:pt>
    <dgm:pt modelId="{CF642BDA-41A4-4F20-8C47-67A448DD8445}">
      <dgm:prSet/>
      <dgm:spPr/>
      <dgm:t>
        <a:bodyPr/>
        <a:lstStyle/>
        <a:p>
          <a:r>
            <a:rPr lang="en-US" dirty="0"/>
            <a:t>Ω is similar to O except that it is the asymptotic lower bound</a:t>
          </a:r>
        </a:p>
      </dgm:t>
    </dgm:pt>
    <dgm:pt modelId="{72618F57-0917-4969-904B-3C9E6930D0E6}" type="parTrans" cxnId="{F8025E43-7AD3-448F-A7D6-1A859B89A6B3}">
      <dgm:prSet/>
      <dgm:spPr/>
      <dgm:t>
        <a:bodyPr/>
        <a:lstStyle/>
        <a:p>
          <a:endParaRPr lang="en-US"/>
        </a:p>
      </dgm:t>
    </dgm:pt>
    <dgm:pt modelId="{5B08798D-FC57-42A9-BF52-7A59B4D308F7}" type="sibTrans" cxnId="{F8025E43-7AD3-448F-A7D6-1A859B89A6B3}">
      <dgm:prSet/>
      <dgm:spPr/>
      <dgm:t>
        <a:bodyPr/>
        <a:lstStyle/>
        <a:p>
          <a:endParaRPr lang="en-US"/>
        </a:p>
      </dgm:t>
    </dgm:pt>
    <dgm:pt modelId="{82FD4103-5FD9-45D4-9654-EA0CE7A00AB8}" type="pres">
      <dgm:prSet presAssocID="{7A9D82DB-F4B0-47E0-8AB4-A16351E7F576}" presName="Name0" presStyleCnt="0">
        <dgm:presLayoutVars>
          <dgm:dir/>
          <dgm:animLvl val="lvl"/>
          <dgm:resizeHandles val="exact"/>
        </dgm:presLayoutVars>
      </dgm:prSet>
      <dgm:spPr/>
    </dgm:pt>
    <dgm:pt modelId="{624F99AE-6BF2-4F23-B5C8-BD401A24BCFA}" type="pres">
      <dgm:prSet presAssocID="{0C62394E-4536-4247-AAA7-F95C217F8C76}" presName="boxAndChildren" presStyleCnt="0"/>
      <dgm:spPr/>
    </dgm:pt>
    <dgm:pt modelId="{75275802-7F0E-4F1C-8695-BDD0BB5D3201}" type="pres">
      <dgm:prSet presAssocID="{0C62394E-4536-4247-AAA7-F95C217F8C76}" presName="parentTextBox" presStyleLbl="node1" presStyleIdx="0" presStyleCnt="4"/>
      <dgm:spPr/>
    </dgm:pt>
    <dgm:pt modelId="{29F88EDD-EB00-4F6D-BC07-0C3268F1A811}" type="pres">
      <dgm:prSet presAssocID="{5DA72CF7-596F-4D02-B1F1-EE9CAEF719F0}" presName="sp" presStyleCnt="0"/>
      <dgm:spPr/>
    </dgm:pt>
    <dgm:pt modelId="{E7382A0E-6C7D-4F42-ADB5-4090ED969674}" type="pres">
      <dgm:prSet presAssocID="{94E3C583-2EA4-4B11-841E-8D20E8FF251C}" presName="arrowAndChildren" presStyleCnt="0"/>
      <dgm:spPr/>
    </dgm:pt>
    <dgm:pt modelId="{E5180F53-E74F-4B2A-AD89-28640458C197}" type="pres">
      <dgm:prSet presAssocID="{94E3C583-2EA4-4B11-841E-8D20E8FF251C}" presName="parentTextArrow" presStyleLbl="node1" presStyleIdx="0" presStyleCnt="4"/>
      <dgm:spPr/>
    </dgm:pt>
    <dgm:pt modelId="{D0699227-B0FB-4174-8634-FA1FF6ECB994}" type="pres">
      <dgm:prSet presAssocID="{94E3C583-2EA4-4B11-841E-8D20E8FF251C}" presName="arrow" presStyleLbl="node1" presStyleIdx="1" presStyleCnt="4"/>
      <dgm:spPr/>
    </dgm:pt>
    <dgm:pt modelId="{59127984-6CEF-464B-8365-8DDA17ED08AA}" type="pres">
      <dgm:prSet presAssocID="{94E3C583-2EA4-4B11-841E-8D20E8FF251C}" presName="descendantArrow" presStyleCnt="0"/>
      <dgm:spPr/>
    </dgm:pt>
    <dgm:pt modelId="{B578B069-05B2-43F8-87A4-713366416AD4}" type="pres">
      <dgm:prSet presAssocID="{6AA2A4F3-6C38-4150-9044-9A381EDF360B}" presName="childTextArrow" presStyleLbl="fgAccFollowNode1" presStyleIdx="0" presStyleCnt="2">
        <dgm:presLayoutVars>
          <dgm:bulletEnabled val="1"/>
        </dgm:presLayoutVars>
      </dgm:prSet>
      <dgm:spPr/>
    </dgm:pt>
    <dgm:pt modelId="{69E498E2-83A2-4FC2-81D5-5115918D321D}" type="pres">
      <dgm:prSet presAssocID="{3ED25CF5-8930-4479-94FD-EC779CCCB0D0}" presName="sp" presStyleCnt="0"/>
      <dgm:spPr/>
    </dgm:pt>
    <dgm:pt modelId="{6DBDFF01-4C96-4A96-9D1A-6B4F8B54772A}" type="pres">
      <dgm:prSet presAssocID="{A02D0544-6350-4AFE-8795-FD8C623C1D00}" presName="arrowAndChildren" presStyleCnt="0"/>
      <dgm:spPr/>
    </dgm:pt>
    <dgm:pt modelId="{097A08E8-24DA-4436-B74E-7BCB929A9292}" type="pres">
      <dgm:prSet presAssocID="{A02D0544-6350-4AFE-8795-FD8C623C1D00}" presName="parentTextArrow" presStyleLbl="node1" presStyleIdx="1" presStyleCnt="4"/>
      <dgm:spPr/>
    </dgm:pt>
    <dgm:pt modelId="{9D02B4B6-1787-4872-9C2F-8142F6C8D603}" type="pres">
      <dgm:prSet presAssocID="{A02D0544-6350-4AFE-8795-FD8C623C1D00}" presName="arrow" presStyleLbl="node1" presStyleIdx="2" presStyleCnt="4"/>
      <dgm:spPr/>
    </dgm:pt>
    <dgm:pt modelId="{72A4A8CC-C6FB-4935-9541-07E80C34649E}" type="pres">
      <dgm:prSet presAssocID="{A02D0544-6350-4AFE-8795-FD8C623C1D00}" presName="descendantArrow" presStyleCnt="0"/>
      <dgm:spPr/>
    </dgm:pt>
    <dgm:pt modelId="{400F1366-6D22-4ED9-8EDA-DBFE7D34CDE1}" type="pres">
      <dgm:prSet presAssocID="{74E69F48-9430-4A98-9550-09041B549F0A}" presName="childTextArrow" presStyleLbl="fgAccFollowNode1" presStyleIdx="1" presStyleCnt="2">
        <dgm:presLayoutVars>
          <dgm:bulletEnabled val="1"/>
        </dgm:presLayoutVars>
      </dgm:prSet>
      <dgm:spPr/>
    </dgm:pt>
    <dgm:pt modelId="{FEFA02E6-E9ED-4F8C-85F1-B5017181DA99}" type="pres">
      <dgm:prSet presAssocID="{5B08798D-FC57-42A9-BF52-7A59B4D308F7}" presName="sp" presStyleCnt="0"/>
      <dgm:spPr/>
    </dgm:pt>
    <dgm:pt modelId="{D0064234-45F5-449D-B6F5-6E60A35E6DE8}" type="pres">
      <dgm:prSet presAssocID="{CF642BDA-41A4-4F20-8C47-67A448DD8445}" presName="arrowAndChildren" presStyleCnt="0"/>
      <dgm:spPr/>
    </dgm:pt>
    <dgm:pt modelId="{B4268B6B-A7CA-46FA-933D-399473DF6AB1}" type="pres">
      <dgm:prSet presAssocID="{CF642BDA-41A4-4F20-8C47-67A448DD8445}" presName="parentTextArrow" presStyleLbl="node1" presStyleIdx="3" presStyleCnt="4"/>
      <dgm:spPr/>
    </dgm:pt>
  </dgm:ptLst>
  <dgm:cxnLst>
    <dgm:cxn modelId="{4613A104-3276-44C7-A4FC-68FC5A3ACD08}" srcId="{7A9D82DB-F4B0-47E0-8AB4-A16351E7F576}" destId="{A02D0544-6350-4AFE-8795-FD8C623C1D00}" srcOrd="1" destOrd="0" parTransId="{7D19EE50-330C-4CC5-93F4-E33CF6873C30}" sibTransId="{3ED25CF5-8930-4479-94FD-EC779CCCB0D0}"/>
    <dgm:cxn modelId="{C1926B1A-586D-43CF-B794-ACEF38A95759}" srcId="{94E3C583-2EA4-4B11-841E-8D20E8FF251C}" destId="{6AA2A4F3-6C38-4150-9044-9A381EDF360B}" srcOrd="0" destOrd="0" parTransId="{A26AB77A-7744-4BDE-8DA7-00D0AFCEC991}" sibTransId="{F23C323F-5728-4910-9802-B3F358D123B0}"/>
    <dgm:cxn modelId="{F243AA3D-6F71-4EAB-8D53-36C5514E674B}" type="presOf" srcId="{A02D0544-6350-4AFE-8795-FD8C623C1D00}" destId="{9D02B4B6-1787-4872-9C2F-8142F6C8D603}" srcOrd="1" destOrd="0" presId="urn:microsoft.com/office/officeart/2005/8/layout/process4"/>
    <dgm:cxn modelId="{90420662-35E3-4B63-B3F4-89E8CAAC2800}" srcId="{A02D0544-6350-4AFE-8795-FD8C623C1D00}" destId="{74E69F48-9430-4A98-9550-09041B549F0A}" srcOrd="0" destOrd="0" parTransId="{3423E377-82ED-4DFE-8E62-C299B7256709}" sibTransId="{D19F3408-FA97-4347-9B17-F0880B29CF76}"/>
    <dgm:cxn modelId="{F8025E43-7AD3-448F-A7D6-1A859B89A6B3}" srcId="{7A9D82DB-F4B0-47E0-8AB4-A16351E7F576}" destId="{CF642BDA-41A4-4F20-8C47-67A448DD8445}" srcOrd="0" destOrd="0" parTransId="{72618F57-0917-4969-904B-3C9E6930D0E6}" sibTransId="{5B08798D-FC57-42A9-BF52-7A59B4D308F7}"/>
    <dgm:cxn modelId="{1CB96548-B7E0-43ED-A472-FBDF348B490C}" srcId="{7A9D82DB-F4B0-47E0-8AB4-A16351E7F576}" destId="{94E3C583-2EA4-4B11-841E-8D20E8FF251C}" srcOrd="2" destOrd="0" parTransId="{8F86A8C8-862B-433A-A3DC-702339C1A78C}" sibTransId="{5DA72CF7-596F-4D02-B1F1-EE9CAEF719F0}"/>
    <dgm:cxn modelId="{9735EB69-5D18-489E-AC3F-F42A6CCD4AC3}" type="presOf" srcId="{74E69F48-9430-4A98-9550-09041B549F0A}" destId="{400F1366-6D22-4ED9-8EDA-DBFE7D34CDE1}" srcOrd="0" destOrd="0" presId="urn:microsoft.com/office/officeart/2005/8/layout/process4"/>
    <dgm:cxn modelId="{B098136D-F18F-4ECB-AAFB-1E831FB97727}" srcId="{7A9D82DB-F4B0-47E0-8AB4-A16351E7F576}" destId="{0C62394E-4536-4247-AAA7-F95C217F8C76}" srcOrd="3" destOrd="0" parTransId="{BACF7A26-2059-4B78-85A0-C5C6F71B64F3}" sibTransId="{5773EA66-080C-437F-A50B-05549F7D72ED}"/>
    <dgm:cxn modelId="{2A13E371-4E28-42A3-BC45-3C5AFD8B313A}" type="presOf" srcId="{94E3C583-2EA4-4B11-841E-8D20E8FF251C}" destId="{D0699227-B0FB-4174-8634-FA1FF6ECB994}" srcOrd="1" destOrd="0" presId="urn:microsoft.com/office/officeart/2005/8/layout/process4"/>
    <dgm:cxn modelId="{F12C3983-3CB5-4F83-BE81-255785BFA08D}" type="presOf" srcId="{94E3C583-2EA4-4B11-841E-8D20E8FF251C}" destId="{E5180F53-E74F-4B2A-AD89-28640458C197}" srcOrd="0" destOrd="0" presId="urn:microsoft.com/office/officeart/2005/8/layout/process4"/>
    <dgm:cxn modelId="{B2590AC7-CF74-4C75-9DDF-9D06BADECC65}" type="presOf" srcId="{7A9D82DB-F4B0-47E0-8AB4-A16351E7F576}" destId="{82FD4103-5FD9-45D4-9654-EA0CE7A00AB8}" srcOrd="0" destOrd="0" presId="urn:microsoft.com/office/officeart/2005/8/layout/process4"/>
    <dgm:cxn modelId="{523C87DA-D37B-49E4-ACDA-74100C5CEF7B}" type="presOf" srcId="{CF642BDA-41A4-4F20-8C47-67A448DD8445}" destId="{B4268B6B-A7CA-46FA-933D-399473DF6AB1}" srcOrd="0" destOrd="0" presId="urn:microsoft.com/office/officeart/2005/8/layout/process4"/>
    <dgm:cxn modelId="{A7D9EADF-7342-4CAB-9AEB-031593588421}" type="presOf" srcId="{6AA2A4F3-6C38-4150-9044-9A381EDF360B}" destId="{B578B069-05B2-43F8-87A4-713366416AD4}" srcOrd="0" destOrd="0" presId="urn:microsoft.com/office/officeart/2005/8/layout/process4"/>
    <dgm:cxn modelId="{AD8147FE-2CBD-49F7-B279-66D55A0AEF4F}" type="presOf" srcId="{A02D0544-6350-4AFE-8795-FD8C623C1D00}" destId="{097A08E8-24DA-4436-B74E-7BCB929A9292}" srcOrd="0" destOrd="0" presId="urn:microsoft.com/office/officeart/2005/8/layout/process4"/>
    <dgm:cxn modelId="{69458DFF-9B14-4B6A-84F2-EDEC11FD8988}" type="presOf" srcId="{0C62394E-4536-4247-AAA7-F95C217F8C76}" destId="{75275802-7F0E-4F1C-8695-BDD0BB5D3201}" srcOrd="0" destOrd="0" presId="urn:microsoft.com/office/officeart/2005/8/layout/process4"/>
    <dgm:cxn modelId="{3C0A0265-0BA3-411A-BF84-4CE0581C9745}" type="presParOf" srcId="{82FD4103-5FD9-45D4-9654-EA0CE7A00AB8}" destId="{624F99AE-6BF2-4F23-B5C8-BD401A24BCFA}" srcOrd="0" destOrd="0" presId="urn:microsoft.com/office/officeart/2005/8/layout/process4"/>
    <dgm:cxn modelId="{9517ADAB-C60A-42C6-8877-468187F506C3}" type="presParOf" srcId="{624F99AE-6BF2-4F23-B5C8-BD401A24BCFA}" destId="{75275802-7F0E-4F1C-8695-BDD0BB5D3201}" srcOrd="0" destOrd="0" presId="urn:microsoft.com/office/officeart/2005/8/layout/process4"/>
    <dgm:cxn modelId="{E612A46C-3485-433D-BF2E-126F55937C86}" type="presParOf" srcId="{82FD4103-5FD9-45D4-9654-EA0CE7A00AB8}" destId="{29F88EDD-EB00-4F6D-BC07-0C3268F1A811}" srcOrd="1" destOrd="0" presId="urn:microsoft.com/office/officeart/2005/8/layout/process4"/>
    <dgm:cxn modelId="{DEBDCF9F-DE1B-46F9-9376-14A91FE05C15}" type="presParOf" srcId="{82FD4103-5FD9-45D4-9654-EA0CE7A00AB8}" destId="{E7382A0E-6C7D-4F42-ADB5-4090ED969674}" srcOrd="2" destOrd="0" presId="urn:microsoft.com/office/officeart/2005/8/layout/process4"/>
    <dgm:cxn modelId="{5B6607C4-DE2F-4095-8925-7D0D1D43599D}" type="presParOf" srcId="{E7382A0E-6C7D-4F42-ADB5-4090ED969674}" destId="{E5180F53-E74F-4B2A-AD89-28640458C197}" srcOrd="0" destOrd="0" presId="urn:microsoft.com/office/officeart/2005/8/layout/process4"/>
    <dgm:cxn modelId="{C5851D4F-A181-4975-960C-45BC6518ED23}" type="presParOf" srcId="{E7382A0E-6C7D-4F42-ADB5-4090ED969674}" destId="{D0699227-B0FB-4174-8634-FA1FF6ECB994}" srcOrd="1" destOrd="0" presId="urn:microsoft.com/office/officeart/2005/8/layout/process4"/>
    <dgm:cxn modelId="{AFA6763D-43B6-45CF-802C-B42816367E09}" type="presParOf" srcId="{E7382A0E-6C7D-4F42-ADB5-4090ED969674}" destId="{59127984-6CEF-464B-8365-8DDA17ED08AA}" srcOrd="2" destOrd="0" presId="urn:microsoft.com/office/officeart/2005/8/layout/process4"/>
    <dgm:cxn modelId="{305DC492-20AB-457E-841D-0634203D2CD8}" type="presParOf" srcId="{59127984-6CEF-464B-8365-8DDA17ED08AA}" destId="{B578B069-05B2-43F8-87A4-713366416AD4}" srcOrd="0" destOrd="0" presId="urn:microsoft.com/office/officeart/2005/8/layout/process4"/>
    <dgm:cxn modelId="{1F3557B2-AA51-4F6D-BBE0-83D29D741725}" type="presParOf" srcId="{82FD4103-5FD9-45D4-9654-EA0CE7A00AB8}" destId="{69E498E2-83A2-4FC2-81D5-5115918D321D}" srcOrd="3" destOrd="0" presId="urn:microsoft.com/office/officeart/2005/8/layout/process4"/>
    <dgm:cxn modelId="{9BF2A24A-4ED5-4407-9762-FFBDF4FFEB73}" type="presParOf" srcId="{82FD4103-5FD9-45D4-9654-EA0CE7A00AB8}" destId="{6DBDFF01-4C96-4A96-9D1A-6B4F8B54772A}" srcOrd="4" destOrd="0" presId="urn:microsoft.com/office/officeart/2005/8/layout/process4"/>
    <dgm:cxn modelId="{1C4FD190-613A-423B-80DA-6420EE8F010B}" type="presParOf" srcId="{6DBDFF01-4C96-4A96-9D1A-6B4F8B54772A}" destId="{097A08E8-24DA-4436-B74E-7BCB929A9292}" srcOrd="0" destOrd="0" presId="urn:microsoft.com/office/officeart/2005/8/layout/process4"/>
    <dgm:cxn modelId="{386AEF7C-B8D5-4272-8E09-78ED5F71E353}" type="presParOf" srcId="{6DBDFF01-4C96-4A96-9D1A-6B4F8B54772A}" destId="{9D02B4B6-1787-4872-9C2F-8142F6C8D603}" srcOrd="1" destOrd="0" presId="urn:microsoft.com/office/officeart/2005/8/layout/process4"/>
    <dgm:cxn modelId="{5F9B5D34-E86F-4FFB-AFEE-337098541C26}" type="presParOf" srcId="{6DBDFF01-4C96-4A96-9D1A-6B4F8B54772A}" destId="{72A4A8CC-C6FB-4935-9541-07E80C34649E}" srcOrd="2" destOrd="0" presId="urn:microsoft.com/office/officeart/2005/8/layout/process4"/>
    <dgm:cxn modelId="{612C254E-3ECF-4B8B-A412-C356E2A588A6}" type="presParOf" srcId="{72A4A8CC-C6FB-4935-9541-07E80C34649E}" destId="{400F1366-6D22-4ED9-8EDA-DBFE7D34CDE1}" srcOrd="0" destOrd="0" presId="urn:microsoft.com/office/officeart/2005/8/layout/process4"/>
    <dgm:cxn modelId="{8B0F054B-663E-4E70-BECF-5B3F715E091C}" type="presParOf" srcId="{82FD4103-5FD9-45D4-9654-EA0CE7A00AB8}" destId="{FEFA02E6-E9ED-4F8C-85F1-B5017181DA99}" srcOrd="5" destOrd="0" presId="urn:microsoft.com/office/officeart/2005/8/layout/process4"/>
    <dgm:cxn modelId="{F4B6FA73-723D-4247-8EF8-ED46686AA9A9}" type="presParOf" srcId="{82FD4103-5FD9-45D4-9654-EA0CE7A00AB8}" destId="{D0064234-45F5-449D-B6F5-6E60A35E6DE8}" srcOrd="6" destOrd="0" presId="urn:microsoft.com/office/officeart/2005/8/layout/process4"/>
    <dgm:cxn modelId="{D8138C14-CAB1-4B94-8133-1E5B4A3955A8}" type="presParOf" srcId="{D0064234-45F5-449D-B6F5-6E60A35E6DE8}" destId="{B4268B6B-A7CA-46FA-933D-399473DF6AB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5A1C1-3751-4798-A4B4-08DB682514CF}">
      <dsp:nvSpPr>
        <dsp:cNvPr id="0" name=""/>
        <dsp:cNvSpPr/>
      </dsp:nvSpPr>
      <dsp:spPr>
        <a:xfrm>
          <a:off x="0" y="5729"/>
          <a:ext cx="9601200" cy="173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/>
            <a:t>When analyzing algorithms, the general case is that the higher exponent variable matters more than all other terms</a:t>
          </a:r>
          <a:endParaRPr lang="en-US" sz="3300" kern="1200"/>
        </a:p>
      </dsp:txBody>
      <dsp:txXfrm>
        <a:off x="84815" y="90544"/>
        <a:ext cx="9431570" cy="1567820"/>
      </dsp:txXfrm>
    </dsp:sp>
    <dsp:sp modelId="{362287D7-37BF-4F10-B91D-4EB05410669D}">
      <dsp:nvSpPr>
        <dsp:cNvPr id="0" name=""/>
        <dsp:cNvSpPr/>
      </dsp:nvSpPr>
      <dsp:spPr>
        <a:xfrm>
          <a:off x="0" y="1838220"/>
          <a:ext cx="9601200" cy="173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/>
            <a:t>Why do you think this is the case?</a:t>
          </a:r>
          <a:endParaRPr lang="en-US" sz="3300" kern="1200"/>
        </a:p>
      </dsp:txBody>
      <dsp:txXfrm>
        <a:off x="84815" y="1923035"/>
        <a:ext cx="9431570" cy="15678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75802-7F0E-4F1C-8695-BDD0BB5D3201}">
      <dsp:nvSpPr>
        <dsp:cNvPr id="0" name=""/>
        <dsp:cNvSpPr/>
      </dsp:nvSpPr>
      <dsp:spPr>
        <a:xfrm>
          <a:off x="0" y="4198735"/>
          <a:ext cx="6506304" cy="13781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We rarely ever use little o notation (but it can appear in exams and homework)</a:t>
          </a:r>
          <a:endParaRPr lang="en-US" sz="2700" kern="1200"/>
        </a:p>
      </dsp:txBody>
      <dsp:txXfrm>
        <a:off x="0" y="4198735"/>
        <a:ext cx="6506304" cy="1378118"/>
      </dsp:txXfrm>
    </dsp:sp>
    <dsp:sp modelId="{D0699227-B0FB-4174-8634-FA1FF6ECB994}">
      <dsp:nvSpPr>
        <dsp:cNvPr id="0" name=""/>
        <dsp:cNvSpPr/>
      </dsp:nvSpPr>
      <dsp:spPr>
        <a:xfrm rot="10800000">
          <a:off x="0" y="2099860"/>
          <a:ext cx="6506304" cy="2119546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Little o is written like so:</a:t>
          </a:r>
          <a:endParaRPr lang="en-US" sz="2700" kern="1200"/>
        </a:p>
      </dsp:txBody>
      <dsp:txXfrm rot="-10800000">
        <a:off x="0" y="2099860"/>
        <a:ext cx="6506304" cy="743960"/>
      </dsp:txXfrm>
    </dsp:sp>
    <dsp:sp modelId="{B578B069-05B2-43F8-87A4-713366416AD4}">
      <dsp:nvSpPr>
        <dsp:cNvPr id="0" name=""/>
        <dsp:cNvSpPr/>
      </dsp:nvSpPr>
      <dsp:spPr>
        <a:xfrm>
          <a:off x="0" y="2843821"/>
          <a:ext cx="6506304" cy="63374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baseline="0" dirty="0"/>
            <a:t>F(n) = o(g(n)) if f(n) is </a:t>
          </a:r>
          <a:r>
            <a:rPr lang="en-US" sz="1800" b="1" i="1" kern="1200" baseline="0" dirty="0"/>
            <a:t>asymptotically</a:t>
          </a:r>
          <a:r>
            <a:rPr lang="en-US" sz="1800" i="1" kern="1200" baseline="0" dirty="0"/>
            <a:t> strictly less than g(n)</a:t>
          </a:r>
        </a:p>
      </dsp:txBody>
      <dsp:txXfrm>
        <a:off x="0" y="2843821"/>
        <a:ext cx="6506304" cy="633744"/>
      </dsp:txXfrm>
    </dsp:sp>
    <dsp:sp modelId="{9D02B4B6-1787-4872-9C2F-8142F6C8D603}">
      <dsp:nvSpPr>
        <dsp:cNvPr id="0" name=""/>
        <dsp:cNvSpPr/>
      </dsp:nvSpPr>
      <dsp:spPr>
        <a:xfrm rot="10800000">
          <a:off x="0" y="985"/>
          <a:ext cx="6506304" cy="2119546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Big O is written like so:</a:t>
          </a:r>
          <a:endParaRPr lang="en-US" sz="2700" kern="1200" dirty="0"/>
        </a:p>
      </dsp:txBody>
      <dsp:txXfrm rot="-10800000">
        <a:off x="0" y="985"/>
        <a:ext cx="6506304" cy="743960"/>
      </dsp:txXfrm>
    </dsp:sp>
    <dsp:sp modelId="{400F1366-6D22-4ED9-8EDA-DBFE7D34CDE1}">
      <dsp:nvSpPr>
        <dsp:cNvPr id="0" name=""/>
        <dsp:cNvSpPr/>
      </dsp:nvSpPr>
      <dsp:spPr>
        <a:xfrm>
          <a:off x="0" y="744946"/>
          <a:ext cx="6506304" cy="63374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baseline="0" dirty="0"/>
            <a:t>F(n) = O(g(n)) if f(n) is </a:t>
          </a:r>
          <a:r>
            <a:rPr lang="en-US" sz="1800" b="1" i="1" kern="1200" baseline="0" dirty="0"/>
            <a:t>asymptotically</a:t>
          </a:r>
          <a:r>
            <a:rPr lang="en-US" sz="1800" i="1" kern="1200" baseline="0" dirty="0"/>
            <a:t> less than or equal to g(n)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baseline="0" dirty="0"/>
            <a:t>It is the asymptotic upper bound</a:t>
          </a:r>
          <a:endParaRPr lang="en-US" sz="1800" kern="1200" dirty="0"/>
        </a:p>
      </dsp:txBody>
      <dsp:txXfrm>
        <a:off x="0" y="744946"/>
        <a:ext cx="6506304" cy="6337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75802-7F0E-4F1C-8695-BDD0BB5D3201}">
      <dsp:nvSpPr>
        <dsp:cNvPr id="0" name=""/>
        <dsp:cNvSpPr/>
      </dsp:nvSpPr>
      <dsp:spPr>
        <a:xfrm>
          <a:off x="0" y="4575037"/>
          <a:ext cx="6506304" cy="10009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We rarely ever use little </a:t>
          </a:r>
          <a:r>
            <a:rPr lang="en-US" sz="1900" kern="1200" dirty="0"/>
            <a:t>ω</a:t>
          </a:r>
          <a:r>
            <a:rPr lang="en-US" sz="1900" kern="1200" baseline="0" dirty="0"/>
            <a:t> notation (but it can appear in exams and homework)</a:t>
          </a:r>
          <a:endParaRPr lang="en-US" sz="1900" kern="1200" dirty="0"/>
        </a:p>
      </dsp:txBody>
      <dsp:txXfrm>
        <a:off x="0" y="4575037"/>
        <a:ext cx="6506304" cy="1000906"/>
      </dsp:txXfrm>
    </dsp:sp>
    <dsp:sp modelId="{D0699227-B0FB-4174-8634-FA1FF6ECB994}">
      <dsp:nvSpPr>
        <dsp:cNvPr id="0" name=""/>
        <dsp:cNvSpPr/>
      </dsp:nvSpPr>
      <dsp:spPr>
        <a:xfrm rot="10800000">
          <a:off x="0" y="3050657"/>
          <a:ext cx="6506304" cy="1539393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Little </a:t>
          </a:r>
          <a:r>
            <a:rPr lang="en-US" sz="1900" kern="1200" dirty="0"/>
            <a:t>ω</a:t>
          </a:r>
          <a:r>
            <a:rPr lang="en-US" sz="1900" kern="1200" baseline="0" dirty="0"/>
            <a:t> is written like so:</a:t>
          </a:r>
          <a:endParaRPr lang="en-US" sz="1900" kern="1200" dirty="0"/>
        </a:p>
      </dsp:txBody>
      <dsp:txXfrm rot="-10800000">
        <a:off x="0" y="3050657"/>
        <a:ext cx="6506304" cy="540327"/>
      </dsp:txXfrm>
    </dsp:sp>
    <dsp:sp modelId="{B578B069-05B2-43F8-87A4-713366416AD4}">
      <dsp:nvSpPr>
        <dsp:cNvPr id="0" name=""/>
        <dsp:cNvSpPr/>
      </dsp:nvSpPr>
      <dsp:spPr>
        <a:xfrm>
          <a:off x="0" y="3590984"/>
          <a:ext cx="6506304" cy="46027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1" kern="1200" baseline="0" dirty="0"/>
            <a:t>F(n) = </a:t>
          </a:r>
          <a:r>
            <a:rPr lang="en-US" sz="1300" kern="1200" dirty="0"/>
            <a:t>ω</a:t>
          </a:r>
          <a:r>
            <a:rPr lang="en-US" sz="1300" i="1" kern="1200" baseline="0" dirty="0"/>
            <a:t>(g(n)) if f(n) is </a:t>
          </a:r>
          <a:r>
            <a:rPr lang="en-US" sz="1300" b="1" i="1" kern="1200" baseline="0" dirty="0"/>
            <a:t>asymptotically</a:t>
          </a:r>
          <a:r>
            <a:rPr lang="en-US" sz="1300" i="1" kern="1200" baseline="0" dirty="0"/>
            <a:t> strictly greater than g(n)</a:t>
          </a:r>
        </a:p>
      </dsp:txBody>
      <dsp:txXfrm>
        <a:off x="0" y="3590984"/>
        <a:ext cx="6506304" cy="460278"/>
      </dsp:txXfrm>
    </dsp:sp>
    <dsp:sp modelId="{9D02B4B6-1787-4872-9C2F-8142F6C8D603}">
      <dsp:nvSpPr>
        <dsp:cNvPr id="0" name=""/>
        <dsp:cNvSpPr/>
      </dsp:nvSpPr>
      <dsp:spPr>
        <a:xfrm rot="10800000">
          <a:off x="0" y="1526276"/>
          <a:ext cx="6506304" cy="1539393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Big </a:t>
          </a:r>
          <a:r>
            <a:rPr lang="en-US" sz="1900" kern="1200" dirty="0"/>
            <a:t>Ω</a:t>
          </a:r>
          <a:r>
            <a:rPr lang="en-US" sz="1900" kern="1200" baseline="0" dirty="0"/>
            <a:t> is written like so:</a:t>
          </a:r>
          <a:endParaRPr lang="en-US" sz="1900" kern="1200" dirty="0"/>
        </a:p>
      </dsp:txBody>
      <dsp:txXfrm rot="-10800000">
        <a:off x="0" y="1526276"/>
        <a:ext cx="6506304" cy="540327"/>
      </dsp:txXfrm>
    </dsp:sp>
    <dsp:sp modelId="{400F1366-6D22-4ED9-8EDA-DBFE7D34CDE1}">
      <dsp:nvSpPr>
        <dsp:cNvPr id="0" name=""/>
        <dsp:cNvSpPr/>
      </dsp:nvSpPr>
      <dsp:spPr>
        <a:xfrm>
          <a:off x="0" y="2066603"/>
          <a:ext cx="6506304" cy="46027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1" kern="1200" baseline="0" dirty="0"/>
            <a:t>F(n) = </a:t>
          </a:r>
          <a:r>
            <a:rPr lang="en-US" sz="1300" kern="1200" dirty="0"/>
            <a:t>Ω </a:t>
          </a:r>
          <a:r>
            <a:rPr lang="en-US" sz="1300" i="1" kern="1200" baseline="0" dirty="0"/>
            <a:t>(g(n)) if f(n) is </a:t>
          </a:r>
          <a:r>
            <a:rPr lang="en-US" sz="1300" b="1" i="1" kern="1200" baseline="0" dirty="0"/>
            <a:t>asymptotically</a:t>
          </a:r>
          <a:r>
            <a:rPr lang="en-US" sz="1300" i="1" kern="1200" baseline="0" dirty="0"/>
            <a:t> greater than or equal to g(n)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1" kern="1200" baseline="0" dirty="0"/>
            <a:t>It is the asymptotic upper bound</a:t>
          </a:r>
          <a:endParaRPr lang="en-US" sz="1300" kern="1200" dirty="0"/>
        </a:p>
      </dsp:txBody>
      <dsp:txXfrm>
        <a:off x="0" y="2066603"/>
        <a:ext cx="6506304" cy="460278"/>
      </dsp:txXfrm>
    </dsp:sp>
    <dsp:sp modelId="{B4268B6B-A7CA-46FA-933D-399473DF6AB1}">
      <dsp:nvSpPr>
        <dsp:cNvPr id="0" name=""/>
        <dsp:cNvSpPr/>
      </dsp:nvSpPr>
      <dsp:spPr>
        <a:xfrm rot="10800000">
          <a:off x="0" y="1896"/>
          <a:ext cx="6506304" cy="1539393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Ω is similar to O except that it is the asymptotic lower bound</a:t>
          </a:r>
        </a:p>
      </dsp:txBody>
      <dsp:txXfrm rot="10800000">
        <a:off x="0" y="1896"/>
        <a:ext cx="6506304" cy="10002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Tuesday, September 22,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3470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Tuesday, September 22,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22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Tuesday, September 22,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15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2EA7947-E287-4738-8C82-07CE4F01EF03}" type="datetime2">
              <a:rPr lang="en-US" smtClean="0"/>
              <a:t>Tuesday, September 22,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682446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Tuesday, September 22,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73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809929-0719-4517-94D6-FDF7F99E70F6}" type="datetime2">
              <a:rPr lang="en-US" smtClean="0"/>
              <a:t>Tuesday, September 22,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57631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Tuesday, September 22,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4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Tuesday, September 22,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44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Tuesday, September 22,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96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Tuesday, September 22,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91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1462FC-960E-4740-921F-B36862979F21}" type="datetime2">
              <a:rPr lang="en-US" smtClean="0"/>
              <a:t>Tuesday, September 22,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747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Tuesday, September 22,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24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0BC9E2-CB44-4C05-9BB5-496C18A241E0}" type="datetime2">
              <a:rPr lang="en-US" smtClean="0"/>
              <a:t>Tuesday, September 22,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04633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Tuesday, September 22,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31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Tuesday, September 22,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97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Tuesday, September 22,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4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Tuesday, September 22,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15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Tuesday, September 22,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63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Tuesday, September 22,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8209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Tuesday, September 22,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16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Tuesday, September 22,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22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Tuesday, September 22,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41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Tuesday, September 22,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075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46CB39B-5F4C-4A7E-9BE3-AAFD45576D16}" type="datetime2">
              <a:rPr lang="en-US" smtClean="0"/>
              <a:t>Tuesday, September 22,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272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WOUh4w_zVI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V08g_lkKj6Q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4cd1O4zkGw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n.wikipedia.org/wiki/Instructions_per_secon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D61A7-0666-4FD8-90A7-67D5F55034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93152-A427-497F-AA58-982DAF155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7308849" cy="984885"/>
          </a:xfrm>
        </p:spPr>
        <p:txBody>
          <a:bodyPr wrap="square" anchor="ctr">
            <a:normAutofit/>
          </a:bodyPr>
          <a:lstStyle/>
          <a:p>
            <a:r>
              <a:rPr lang="en-US" sz="4800" dirty="0"/>
              <a:t>Time Complexity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5B8B33-EB41-44A8-9161-BBC3921E1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5613" y="549275"/>
            <a:ext cx="3563938" cy="984885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CISC 3220 Lecture 2</a:t>
            </a:r>
          </a:p>
          <a:p>
            <a:pPr algn="r"/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By Ariel Avshalom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7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7876A8-3BD9-4CAF-B08A-55ED1064F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Highly efficient ancient algorithms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F35F494B-7187-4C32-803A-67D5DC06E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79" r="28212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7BEC3-0323-4971-83B5-1A896EF7F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sz="1300" dirty="0"/>
              <a:t>Consider this a break</a:t>
            </a:r>
          </a:p>
          <a:p>
            <a:r>
              <a:rPr lang="en-US" sz="1300" dirty="0"/>
              <a:t>We already saw the Babylonian Multiplication Algorithm, but two really useful ones are </a:t>
            </a:r>
            <a:r>
              <a:rPr lang="en-US" sz="1300" dirty="0">
                <a:hlinkClick r:id="rId3"/>
              </a:rPr>
              <a:t>Euclid’s Greatest Common Divisor Algorithm </a:t>
            </a:r>
            <a:r>
              <a:rPr lang="en-US" sz="1300" dirty="0"/>
              <a:t>and the </a:t>
            </a:r>
            <a:r>
              <a:rPr lang="en-US" sz="1300" dirty="0">
                <a:hlinkClick r:id="rId4"/>
              </a:rPr>
              <a:t>Sieve of Eratosthenes</a:t>
            </a:r>
            <a:endParaRPr lang="en-US" sz="1300" dirty="0"/>
          </a:p>
          <a:p>
            <a:r>
              <a:rPr lang="en-US" sz="1300" dirty="0"/>
              <a:t>We are splitting the class into two groups: Group 1: A-M, Group 2: N-Z</a:t>
            </a:r>
          </a:p>
          <a:p>
            <a:pPr lvl="1"/>
            <a:r>
              <a:rPr lang="en-US" sz="1300" dirty="0"/>
              <a:t>Group 1 will check out Euclid’s algorithm and Group 2 will explore the Sieve</a:t>
            </a:r>
          </a:p>
          <a:p>
            <a:pPr lvl="1"/>
            <a:r>
              <a:rPr lang="en-US" sz="1300" dirty="0"/>
              <a:t>You will post what you find on OneNote</a:t>
            </a:r>
          </a:p>
          <a:p>
            <a:pPr lvl="1"/>
            <a:r>
              <a:rPr lang="en-US" sz="1300" dirty="0"/>
              <a:t>You can either go online and research or watch the videos above</a:t>
            </a:r>
          </a:p>
          <a:p>
            <a:pPr lvl="1"/>
            <a:r>
              <a:rPr lang="en-US" sz="1300" dirty="0"/>
              <a:t>You have 10 minutes</a:t>
            </a:r>
          </a:p>
          <a:p>
            <a:pPr lvl="1"/>
            <a:r>
              <a:rPr lang="en-US" sz="1300" dirty="0"/>
              <a:t>Team with the most useful information gets 2 points on next quiz</a:t>
            </a:r>
          </a:p>
          <a:p>
            <a:pPr lvl="2"/>
            <a:r>
              <a:rPr lang="en-US" sz="1300" dirty="0"/>
              <a:t>It’s not a lot of points but it makes the game interesting</a:t>
            </a:r>
          </a:p>
        </p:txBody>
      </p:sp>
    </p:spTree>
    <p:extLst>
      <p:ext uri="{BB962C8B-B14F-4D97-AF65-F5344CB8AC3E}">
        <p14:creationId xmlns:p14="http://schemas.microsoft.com/office/powerpoint/2010/main" val="158894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C718F-74BC-4167-B827-C2945852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en-US" dirty="0"/>
              <a:t>Segway to O-notation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4ECC7-FF85-4AD2-B499-9E4AE4D44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4872677" cy="4482564"/>
          </a:xfrm>
        </p:spPr>
        <p:txBody>
          <a:bodyPr>
            <a:normAutofit/>
          </a:bodyPr>
          <a:lstStyle/>
          <a:p>
            <a:r>
              <a:rPr lang="en-US" dirty="0"/>
              <a:t>Watch this video by Gayle </a:t>
            </a:r>
            <a:r>
              <a:rPr lang="en-US" dirty="0" err="1"/>
              <a:t>Laakmaan</a:t>
            </a:r>
            <a:r>
              <a:rPr lang="en-US" dirty="0"/>
              <a:t> </a:t>
            </a:r>
            <a:r>
              <a:rPr lang="en-US" dirty="0" err="1"/>
              <a:t>Mcdowell</a:t>
            </a:r>
            <a:r>
              <a:rPr lang="en-US" dirty="0"/>
              <a:t> which introduces big O notation:</a:t>
            </a:r>
          </a:p>
          <a:p>
            <a:pPr lvl="1"/>
            <a:r>
              <a:rPr lang="en-US" dirty="0">
                <a:hlinkClick r:id="rId2"/>
              </a:rPr>
              <a:t>https://www.youtube.com/watch?v=v4cd1O4zkGw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065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E88898-3D44-4A3C-AFBB-47F0B4A0A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O, Ω and Θ </a:t>
            </a:r>
          </a:p>
        </p:txBody>
      </p:sp>
    </p:spTree>
    <p:extLst>
      <p:ext uri="{BB962C8B-B14F-4D97-AF65-F5344CB8AC3E}">
        <p14:creationId xmlns:p14="http://schemas.microsoft.com/office/powerpoint/2010/main" val="2905213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780F9-2A03-4C67-985F-710539D1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Big O and little o notation</a:t>
            </a:r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6EFD93B-E98B-4256-8AEC-1BA5448065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4197569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987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780F9-2A03-4C67-985F-710539D1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19" y="635353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Ω and ω (little omega) notation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E97CBE2-8926-4F0A-91ED-BFC484FD6D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886232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139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4268B6B-A7CA-46FA-933D-399473DF6A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graphicEl>
                                              <a:dgm id="{B4268B6B-A7CA-46FA-933D-399473DF6A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graphicEl>
                                              <a:dgm id="{B4268B6B-A7CA-46FA-933D-399473DF6A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graphicEl>
                                              <a:dgm id="{B4268B6B-A7CA-46FA-933D-399473DF6A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F7828-0B6B-4BC2-A3D8-3979B2B0D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en-US" dirty="0"/>
              <a:t>Θ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2E660-926D-4E44-93B5-D060E3331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4872677" cy="4482564"/>
          </a:xfrm>
        </p:spPr>
        <p:txBody>
          <a:bodyPr>
            <a:normAutofit/>
          </a:bodyPr>
          <a:lstStyle/>
          <a:p>
            <a:r>
              <a:rPr lang="en-US" dirty="0"/>
              <a:t>This is the middle ground</a:t>
            </a:r>
          </a:p>
          <a:p>
            <a:pPr lvl="1"/>
            <a:r>
              <a:rPr lang="en-US" dirty="0"/>
              <a:t>F(n) = Θ(g(n)) if f(n) is </a:t>
            </a:r>
            <a:r>
              <a:rPr lang="en-US" b="1" dirty="0"/>
              <a:t>asymptotically</a:t>
            </a:r>
            <a:r>
              <a:rPr lang="en-US" dirty="0"/>
              <a:t> equal to g(n)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55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023E6-7DAF-4DE3-9964-93E706A8B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Ok, so how do I understand this?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E7AF-484E-4EA4-B6B4-049AEE833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US" sz="3200" dirty="0"/>
              <a:t>By doing problems involving all of the five principles above</a:t>
            </a:r>
          </a:p>
          <a:p>
            <a:r>
              <a:rPr lang="en-US" sz="3200" dirty="0"/>
              <a:t>By avoiding the strange math notation and focusing on growth of functions really means</a:t>
            </a:r>
          </a:p>
        </p:txBody>
      </p:sp>
    </p:spTree>
    <p:extLst>
      <p:ext uri="{BB962C8B-B14F-4D97-AF65-F5344CB8AC3E}">
        <p14:creationId xmlns:p14="http://schemas.microsoft.com/office/powerpoint/2010/main" val="48800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A76E5-E260-4409-83F9-B195E0A3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Some problems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A7F70B-E8CA-4E4E-8F45-797AB8387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862" y="1359129"/>
            <a:ext cx="9797173" cy="21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61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07981-0B87-4C2C-A1E3-3B37C0B0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 the following by the increasing order of their growth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454718D9-1BEB-4106-ADDF-318C5B27B05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13164727"/>
                  </p:ext>
                </p:extLst>
              </p:nvPr>
            </p:nvGraphicFramePr>
            <p:xfrm>
              <a:off x="1371600" y="2286000"/>
              <a:ext cx="9601197" cy="1125855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200399">
                      <a:extLst>
                        <a:ext uri="{9D8B030D-6E8A-4147-A177-3AD203B41FA5}">
                          <a16:colId xmlns:a16="http://schemas.microsoft.com/office/drawing/2014/main" val="932368632"/>
                        </a:ext>
                      </a:extLst>
                    </a:gridCol>
                    <a:gridCol w="3200399">
                      <a:extLst>
                        <a:ext uri="{9D8B030D-6E8A-4147-A177-3AD203B41FA5}">
                          <a16:colId xmlns:a16="http://schemas.microsoft.com/office/drawing/2014/main" val="2096103624"/>
                        </a:ext>
                      </a:extLst>
                    </a:gridCol>
                    <a:gridCol w="3200399">
                      <a:extLst>
                        <a:ext uri="{9D8B030D-6E8A-4147-A177-3AD203B41FA5}">
                          <a16:colId xmlns:a16="http://schemas.microsoft.com/office/drawing/2014/main" val="11445801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𝑜𝑔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2976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))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17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77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400947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454718D9-1BEB-4106-ADDF-318C5B27B05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13164727"/>
                  </p:ext>
                </p:extLst>
              </p:nvPr>
            </p:nvGraphicFramePr>
            <p:xfrm>
              <a:off x="1371600" y="2286000"/>
              <a:ext cx="9601197" cy="1125855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200399">
                      <a:extLst>
                        <a:ext uri="{9D8B030D-6E8A-4147-A177-3AD203B41FA5}">
                          <a16:colId xmlns:a16="http://schemas.microsoft.com/office/drawing/2014/main" val="932368632"/>
                        </a:ext>
                      </a:extLst>
                    </a:gridCol>
                    <a:gridCol w="3200399">
                      <a:extLst>
                        <a:ext uri="{9D8B030D-6E8A-4147-A177-3AD203B41FA5}">
                          <a16:colId xmlns:a16="http://schemas.microsoft.com/office/drawing/2014/main" val="2096103624"/>
                        </a:ext>
                      </a:extLst>
                    </a:gridCol>
                    <a:gridCol w="3200399">
                      <a:extLst>
                        <a:ext uri="{9D8B030D-6E8A-4147-A177-3AD203B41FA5}">
                          <a16:colId xmlns:a16="http://schemas.microsoft.com/office/drawing/2014/main" val="11445801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1" t="-3279" r="-200571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81" t="-3279" r="-100571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381" t="-3279" r="-571" b="-2065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2976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1" t="-103279" r="-2005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81" t="-103279" r="-1005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381" t="-103279" r="-571" b="-1065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977059"/>
                      </a:ext>
                    </a:extLst>
                  </a:tr>
                  <a:tr h="384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1" t="-196825" r="-2005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81" t="-196825" r="-1005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381" t="-196825" r="-571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400947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78FC5500-D342-468A-AEA7-1BA2E42D9765}"/>
              </a:ext>
            </a:extLst>
          </p:cNvPr>
          <p:cNvSpPr txBox="1">
            <a:spLocks/>
          </p:cNvSpPr>
          <p:nvPr/>
        </p:nvSpPr>
        <p:spPr>
          <a:xfrm>
            <a:off x="1371604" y="3844642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Can you see how each of these can represent an O or Ω equivalent of the other?</a:t>
            </a:r>
          </a:p>
        </p:txBody>
      </p:sp>
    </p:spTree>
    <p:extLst>
      <p:ext uri="{BB962C8B-B14F-4D97-AF65-F5344CB8AC3E}">
        <p14:creationId xmlns:p14="http://schemas.microsoft.com/office/powerpoint/2010/main" val="399682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Understanding Big-O Notation With JavaScript | by Bonvic bundi | Better  Programming | Medium">
            <a:extLst>
              <a:ext uri="{FF2B5EF4-FFF2-40B4-BE49-F238E27FC236}">
                <a16:creationId xmlns:a16="http://schemas.microsoft.com/office/drawing/2014/main" id="{9E95AB17-EF84-4B60-8E71-8DD2514F88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4630" y="1289918"/>
            <a:ext cx="6285708" cy="424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1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1E06-92EF-4335-834C-D27A313C7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Highest exponent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D426FB-EE14-49A8-B8C6-BB89E74C49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109391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5395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483247-3814-4FEA-B8AC-F606161D5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Wait, so no other terms matter?</a:t>
            </a:r>
          </a:p>
        </p:txBody>
      </p:sp>
    </p:spTree>
    <p:extLst>
      <p:ext uri="{BB962C8B-B14F-4D97-AF65-F5344CB8AC3E}">
        <p14:creationId xmlns:p14="http://schemas.microsoft.com/office/powerpoint/2010/main" val="432179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FADEDC-47BB-4F2C-AB69-715527B4D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539798-456F-4302-96E0-88BA974C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Let’s paint a story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AE476A-5DB4-4754-B165-FE5003CF9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222" y="643467"/>
            <a:ext cx="270510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D Ryzen Threadripper 3990X 2.9 GHz Socket sTRX4 100-100000163WOF Desktop  Processor - Newegg.com">
            <a:extLst>
              <a:ext uri="{FF2B5EF4-FFF2-40B4-BE49-F238E27FC236}">
                <a16:creationId xmlns:a16="http://schemas.microsoft.com/office/drawing/2014/main" id="{405D17F3-6A1C-4FDA-B8D0-B05A2C89D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3372" y="3509434"/>
            <a:ext cx="360680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C97F718-8333-4ACB-AEE4-87F88BE1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373D7-A4A8-4042-B902-43ADBBF58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2145" y="1877353"/>
            <a:ext cx="7471172" cy="4029834"/>
          </a:xfrm>
        </p:spPr>
        <p:txBody>
          <a:bodyPr>
            <a:normAutofit/>
          </a:bodyPr>
          <a:lstStyle/>
          <a:p>
            <a:r>
              <a:rPr lang="en-US" dirty="0"/>
              <a:t>Check out this handy </a:t>
            </a:r>
            <a:r>
              <a:rPr lang="en-US" dirty="0">
                <a:hlinkClick r:id="rId4"/>
              </a:rPr>
              <a:t>Wikipedia entry</a:t>
            </a:r>
            <a:r>
              <a:rPr lang="en-US" dirty="0"/>
              <a:t> about the evolution of computer speed</a:t>
            </a:r>
          </a:p>
          <a:p>
            <a:r>
              <a:rPr lang="en-US" dirty="0"/>
              <a:t>Consider the Texas TMS320 core and compare it to the AMD Ryzen </a:t>
            </a:r>
            <a:r>
              <a:rPr lang="en-US" dirty="0" err="1"/>
              <a:t>ThreadRipper</a:t>
            </a:r>
            <a:endParaRPr lang="en-US" dirty="0"/>
          </a:p>
          <a:p>
            <a:r>
              <a:rPr lang="en-US" dirty="0"/>
              <a:t>TMS320 has 5 MIPS (million instructions per second)</a:t>
            </a:r>
          </a:p>
          <a:p>
            <a:r>
              <a:rPr lang="en-US" dirty="0"/>
              <a:t>The </a:t>
            </a:r>
            <a:r>
              <a:rPr lang="en-US" dirty="0" err="1"/>
              <a:t>ThreadRipper</a:t>
            </a:r>
            <a:r>
              <a:rPr lang="en-US" dirty="0"/>
              <a:t> has about 2,400,000 MIPS</a:t>
            </a:r>
          </a:p>
          <a:p>
            <a:pPr lvl="1"/>
            <a:r>
              <a:rPr lang="en-US" dirty="0"/>
              <a:t>Probably the best chip set out there</a:t>
            </a:r>
          </a:p>
          <a:p>
            <a:pPr lvl="1"/>
            <a:r>
              <a:rPr lang="en-US" dirty="0"/>
              <a:t>Comparative chips have about 700,000 and 400,000 MIPS</a:t>
            </a:r>
          </a:p>
          <a:p>
            <a:r>
              <a:rPr lang="en-US" dirty="0"/>
              <a:t>Let’s play a speed game with algorithms </a:t>
            </a:r>
          </a:p>
        </p:txBody>
      </p:sp>
    </p:spTree>
    <p:extLst>
      <p:ext uri="{BB962C8B-B14F-4D97-AF65-F5344CB8AC3E}">
        <p14:creationId xmlns:p14="http://schemas.microsoft.com/office/powerpoint/2010/main" val="550780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oogle Update 2019: Winners and Losers of the March 2019 Core Update">
            <a:extLst>
              <a:ext uri="{FF2B5EF4-FFF2-40B4-BE49-F238E27FC236}">
                <a16:creationId xmlns:a16="http://schemas.microsoft.com/office/drawing/2014/main" id="{E11830F3-B600-473D-94A8-2743F2BBD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1" r="15584" b="-1"/>
          <a:stretch/>
        </p:blipFill>
        <p:spPr bwMode="auto">
          <a:xfrm>
            <a:off x="20" y="-1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Rectangle 70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72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85402-0767-4351-AE2F-A12ED2E2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9" y="2185352"/>
            <a:ext cx="4891887" cy="1025935"/>
          </a:xfrm>
        </p:spPr>
        <p:txBody>
          <a:bodyPr anchor="ctr">
            <a:normAutofit/>
          </a:bodyPr>
          <a:lstStyle/>
          <a:p>
            <a:r>
              <a:rPr lang="en-US" sz="3600"/>
              <a:t>So you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BDD20-B181-4443-8C91-2DE6DE0A4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5959" y="3211287"/>
            <a:ext cx="4891887" cy="2068284"/>
          </a:xfrm>
        </p:spPr>
        <p:txBody>
          <a:bodyPr>
            <a:normAutofit/>
          </a:bodyPr>
          <a:lstStyle/>
          <a:p>
            <a:r>
              <a:rPr lang="en-US" sz="1600" dirty="0"/>
              <a:t>When looking at large computations, which is what often happens in the real world (think Google) the highest exponent becomes the most important measurement</a:t>
            </a:r>
          </a:p>
          <a:p>
            <a:r>
              <a:rPr lang="en-US" sz="1600" dirty="0"/>
              <a:t>It’s nice to be able to do an exact analysis, and we may do this during examinations (and you might do so in interviews), but it doesn’t matter much</a:t>
            </a:r>
          </a:p>
        </p:txBody>
      </p:sp>
    </p:spTree>
    <p:extLst>
      <p:ext uri="{BB962C8B-B14F-4D97-AF65-F5344CB8AC3E}">
        <p14:creationId xmlns:p14="http://schemas.microsoft.com/office/powerpoint/2010/main" val="563068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7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626E3-F224-4543-A1CD-F54CE1F99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Hierarchy of Functions</a:t>
            </a:r>
          </a:p>
        </p:txBody>
      </p:sp>
      <p:pic>
        <p:nvPicPr>
          <p:cNvPr id="2050" name="Picture 2" descr="Analysis of Algorithms | Big-O analysis - GeeksforGeeks">
            <a:extLst>
              <a:ext uri="{FF2B5EF4-FFF2-40B4-BE49-F238E27FC236}">
                <a16:creationId xmlns:a16="http://schemas.microsoft.com/office/drawing/2014/main" id="{331DADB8-56E9-41AE-9B99-A876CBA86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275" y="2316314"/>
            <a:ext cx="6900380" cy="222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8584F-5F2F-4C91-8F9C-0B80CBACB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There is a hierarchy of functions which increase with a rising exponent</a:t>
            </a:r>
          </a:p>
          <a:p>
            <a:r>
              <a:rPr lang="en-US" sz="1600" dirty="0"/>
              <a:t>Part of your first homework will be to order a bunch of these</a:t>
            </a:r>
          </a:p>
          <a:p>
            <a:r>
              <a:rPr lang="en-US" sz="1600" dirty="0"/>
              <a:t>Here is how it’ll look</a:t>
            </a:r>
          </a:p>
        </p:txBody>
      </p:sp>
      <p:sp>
        <p:nvSpPr>
          <p:cNvPr id="2056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55066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Understanding time complexity with Python examples | by Kelvin Salton do  Prado | Towards Data Science">
            <a:extLst>
              <a:ext uri="{FF2B5EF4-FFF2-40B4-BE49-F238E27FC236}">
                <a16:creationId xmlns:a16="http://schemas.microsoft.com/office/drawing/2014/main" id="{52D86670-D97F-4308-899F-E3DF5F9E2F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6933" y="480515"/>
            <a:ext cx="8478132" cy="589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045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F5ECA7-6323-4A0F-BCC5-CC7A9B4E21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8093689"/>
              </p:ext>
            </p:extLst>
          </p:nvPr>
        </p:nvGraphicFramePr>
        <p:xfrm>
          <a:off x="2088410" y="1580639"/>
          <a:ext cx="8018148" cy="366141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09250327"/>
                    </a:ext>
                  </a:extLst>
                </a:gridCol>
                <a:gridCol w="1972629">
                  <a:extLst>
                    <a:ext uri="{9D8B030D-6E8A-4147-A177-3AD203B41FA5}">
                      <a16:colId xmlns:a16="http://schemas.microsoft.com/office/drawing/2014/main" val="2977083390"/>
                    </a:ext>
                  </a:extLst>
                </a:gridCol>
                <a:gridCol w="1934529">
                  <a:extLst>
                    <a:ext uri="{9D8B030D-6E8A-4147-A177-3AD203B41FA5}">
                      <a16:colId xmlns:a16="http://schemas.microsoft.com/office/drawing/2014/main" val="1141404413"/>
                    </a:ext>
                  </a:extLst>
                </a:gridCol>
                <a:gridCol w="2282190">
                  <a:extLst>
                    <a:ext uri="{9D8B030D-6E8A-4147-A177-3AD203B41FA5}">
                      <a16:colId xmlns:a16="http://schemas.microsoft.com/office/drawing/2014/main" val="2939325885"/>
                    </a:ext>
                  </a:extLst>
                </a:gridCol>
              </a:tblGrid>
              <a:tr h="1134618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Running Time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1 second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1 minute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1 hour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2852591380"/>
                  </a:ext>
                </a:extLst>
              </a:tr>
              <a:tr h="631698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400n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2500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150,000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9,000,000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454323521"/>
                  </a:ext>
                </a:extLst>
              </a:tr>
              <a:tr h="631698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2n^2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707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5477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42426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3247657061"/>
                  </a:ext>
                </a:extLst>
              </a:tr>
              <a:tr h="631698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n^4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31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88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244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361215945"/>
                  </a:ext>
                </a:extLst>
              </a:tr>
              <a:tr h="631698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2^n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19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25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 dirty="0">
                          <a:effectLst/>
                        </a:rPr>
                        <a:t>31</a:t>
                      </a:r>
                      <a:endParaRPr lang="en-US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29280949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0C9070E-F876-46A8-BB07-16DBF457B885}"/>
              </a:ext>
            </a:extLst>
          </p:cNvPr>
          <p:cNvSpPr txBox="1"/>
          <p:nvPr/>
        </p:nvSpPr>
        <p:spPr>
          <a:xfrm>
            <a:off x="2088410" y="5586608"/>
            <a:ext cx="427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Each operation takes 1 microsecond</a:t>
            </a:r>
          </a:p>
        </p:txBody>
      </p:sp>
    </p:spTree>
    <p:extLst>
      <p:ext uri="{BB962C8B-B14F-4D97-AF65-F5344CB8AC3E}">
        <p14:creationId xmlns:p14="http://schemas.microsoft.com/office/powerpoint/2010/main" val="1859285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74484-3E53-4877-B383-37B7784B0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sz="3400" dirty="0"/>
              <a:t>An interesting function comparison</a:t>
            </a:r>
            <a:br>
              <a:rPr lang="en-US" sz="3400" dirty="0"/>
            </a:br>
            <a:r>
              <a:rPr lang="en-US" sz="3400" dirty="0"/>
              <a:t>log * (n) and Ackermann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17E740-78FA-4148-98F0-E1E73892BD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743" y="2286000"/>
                <a:ext cx="5793475" cy="35814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1900" dirty="0"/>
                  <a:t>Right between the constant function and the log(log(n)) function, the is the log * function</a:t>
                </a:r>
              </a:p>
              <a:p>
                <a:r>
                  <a:rPr lang="en-US" sz="1900" dirty="0"/>
                  <a:t>The log * function counts the amount of times we run the log function on a number before we reach 1 </a:t>
                </a:r>
              </a:p>
              <a:p>
                <a:r>
                  <a:rPr lang="en-US" sz="1900" dirty="0"/>
                  <a:t>The Ackermann function takes n and produces this exponent: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  <m:sup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sup>
                                </m:sSup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sup>
                        </m:sSup>
                      </m:sup>
                    </m:sSup>
                  </m:oMath>
                </a14:m>
                <a:r>
                  <a:rPr lang="en-US" sz="1900" dirty="0"/>
                  <a:t>exponent to the nth time</a:t>
                </a:r>
              </a:p>
              <a:p>
                <a:r>
                  <a:rPr lang="en-US" sz="1900" dirty="0"/>
                  <a:t>These two functions are connected and are on the opposite sides of the hierarchy</a:t>
                </a:r>
              </a:p>
              <a:p>
                <a:r>
                  <a:rPr lang="en-US" sz="1900" dirty="0"/>
                  <a:t>Fun fact: Ackermann is a total computable function that is not primitive recursive</a:t>
                </a:r>
              </a:p>
              <a:p>
                <a:pPr lvl="1"/>
                <a:r>
                  <a:rPr lang="en-US" sz="1900" dirty="0"/>
                  <a:t>I.e.: it is computable but not with for loops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17E740-78FA-4148-98F0-E1E73892B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743" y="2286000"/>
                <a:ext cx="5793475" cy="3581400"/>
              </a:xfrm>
              <a:blipFill>
                <a:blip r:embed="rId2"/>
                <a:stretch>
                  <a:fillRect l="-737" t="-2721" r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E474A0BB-162E-45F6-9181-055D5BCD7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51" r="30773" b="-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1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3DFloatVTI">
  <a:themeElements>
    <a:clrScheme name="AnalogousFromLight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B591CB"/>
      </a:accent1>
      <a:accent2>
        <a:srgbClr val="8779C0"/>
      </a:accent2>
      <a:accent3>
        <a:srgbClr val="919ECB"/>
      </a:accent3>
      <a:accent4>
        <a:srgbClr val="79A6C0"/>
      </a:accent4>
      <a:accent5>
        <a:srgbClr val="7CADAB"/>
      </a:accent5>
      <a:accent6>
        <a:srgbClr val="6FB092"/>
      </a:accent6>
      <a:hlink>
        <a:srgbClr val="6B8D55"/>
      </a:hlink>
      <a:folHlink>
        <a:srgbClr val="7F7F7F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829</Words>
  <Application>Microsoft Office PowerPoint</Application>
  <PresentationFormat>Widescreen</PresentationFormat>
  <Paragraphs>98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Cambria Math</vt:lpstr>
      <vt:lpstr>Franklin Gothic Book</vt:lpstr>
      <vt:lpstr>Gill Sans MT</vt:lpstr>
      <vt:lpstr>Walbaum Display</vt:lpstr>
      <vt:lpstr>3DFloatVTI</vt:lpstr>
      <vt:lpstr>Crop</vt:lpstr>
      <vt:lpstr>Time Complexity</vt:lpstr>
      <vt:lpstr>Highest exponent</vt:lpstr>
      <vt:lpstr>Wait, so no other terms matter?</vt:lpstr>
      <vt:lpstr>Let’s paint a story</vt:lpstr>
      <vt:lpstr>So you see</vt:lpstr>
      <vt:lpstr>Hierarchy of Functions</vt:lpstr>
      <vt:lpstr>PowerPoint Presentation</vt:lpstr>
      <vt:lpstr>PowerPoint Presentation</vt:lpstr>
      <vt:lpstr>An interesting function comparison log * (n) and Ackermann</vt:lpstr>
      <vt:lpstr>Highly efficient ancient algorithms</vt:lpstr>
      <vt:lpstr>Segway to O-notation</vt:lpstr>
      <vt:lpstr>O, Ω and Θ </vt:lpstr>
      <vt:lpstr>Big O and little o notation</vt:lpstr>
      <vt:lpstr>Ω and ω (little omega) notation</vt:lpstr>
      <vt:lpstr>Θ notation</vt:lpstr>
      <vt:lpstr>Ok, so how do I understand this?</vt:lpstr>
      <vt:lpstr>Some problems</vt:lpstr>
      <vt:lpstr>Organize the following by the increasing order of their growth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Complexity</dc:title>
  <dc:creator>Ariel Avshalom</dc:creator>
  <cp:lastModifiedBy>Ariel Avshalom</cp:lastModifiedBy>
  <cp:revision>1</cp:revision>
  <dcterms:created xsi:type="dcterms:W3CDTF">2020-09-22T21:33:14Z</dcterms:created>
  <dcterms:modified xsi:type="dcterms:W3CDTF">2020-09-22T23:45:49Z</dcterms:modified>
</cp:coreProperties>
</file>